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1"/>
  </p:notesMasterIdLst>
  <p:sldIdLst>
    <p:sldId id="256" r:id="rId2"/>
    <p:sldId id="257" r:id="rId3"/>
    <p:sldId id="270" r:id="rId4"/>
    <p:sldId id="285" r:id="rId5"/>
    <p:sldId id="294" r:id="rId6"/>
    <p:sldId id="293" r:id="rId7"/>
    <p:sldId id="258" r:id="rId8"/>
    <p:sldId id="259" r:id="rId9"/>
    <p:sldId id="263" r:id="rId10"/>
    <p:sldId id="260" r:id="rId11"/>
    <p:sldId id="301" r:id="rId12"/>
    <p:sldId id="284" r:id="rId13"/>
    <p:sldId id="297" r:id="rId14"/>
    <p:sldId id="264" r:id="rId15"/>
    <p:sldId id="267" r:id="rId16"/>
    <p:sldId id="268" r:id="rId17"/>
    <p:sldId id="269" r:id="rId18"/>
    <p:sldId id="261" r:id="rId19"/>
    <p:sldId id="265" r:id="rId20"/>
    <p:sldId id="283" r:id="rId21"/>
    <p:sldId id="299" r:id="rId22"/>
    <p:sldId id="274" r:id="rId23"/>
    <p:sldId id="278" r:id="rId24"/>
    <p:sldId id="271" r:id="rId25"/>
    <p:sldId id="286" r:id="rId26"/>
    <p:sldId id="279" r:id="rId27"/>
    <p:sldId id="277" r:id="rId28"/>
    <p:sldId id="287" r:id="rId29"/>
    <p:sldId id="282" r:id="rId30"/>
    <p:sldId id="280" r:id="rId31"/>
    <p:sldId id="288" r:id="rId32"/>
    <p:sldId id="281" r:id="rId33"/>
    <p:sldId id="275" r:id="rId34"/>
    <p:sldId id="289" r:id="rId35"/>
    <p:sldId id="276" r:id="rId36"/>
    <p:sldId id="290" r:id="rId37"/>
    <p:sldId id="291" r:id="rId38"/>
    <p:sldId id="295" r:id="rId39"/>
    <p:sldId id="27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9" autoAdjust="0"/>
    <p:restoredTop sz="86286" autoAdjust="0"/>
  </p:normalViewPr>
  <p:slideViewPr>
    <p:cSldViewPr>
      <p:cViewPr varScale="1">
        <p:scale>
          <a:sx n="62" d="100"/>
          <a:sy n="62" d="100"/>
        </p:scale>
        <p:origin x="-1368" y="-84"/>
      </p:cViewPr>
      <p:guideLst>
        <p:guide orient="horz" pos="2160"/>
        <p:guide pos="2880"/>
      </p:guideLst>
    </p:cSldViewPr>
  </p:slideViewPr>
  <p:outlineViewPr>
    <p:cViewPr>
      <p:scale>
        <a:sx n="33" d="100"/>
        <a:sy n="33" d="100"/>
      </p:scale>
      <p:origin x="48" y="3084"/>
    </p:cViewPr>
  </p:outlineViewPr>
  <p:notesTextViewPr>
    <p:cViewPr>
      <p:scale>
        <a:sx n="100" d="100"/>
        <a:sy n="100" d="100"/>
      </p:scale>
      <p:origin x="0" y="0"/>
    </p:cViewPr>
  </p:notesTextViewPr>
  <p:notesViewPr>
    <p:cSldViewPr>
      <p:cViewPr varScale="1">
        <p:scale>
          <a:sx n="55" d="100"/>
          <a:sy n="55" d="100"/>
        </p:scale>
        <p:origin x="-2904"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EBF222-2D46-4FDE-A93C-F11F9B4D6932}" type="datetimeFigureOut">
              <a:rPr lang="en-US" smtClean="0"/>
              <a:pPr/>
              <a:t>7/1/2014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802E62-741B-4E66-B02C-AB18D6290D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3CDD5C9-3E6A-4EF2-BFCB-01D980C71E91}" type="datetime1">
              <a:rPr lang="en-US" smtClean="0"/>
              <a:pPr/>
              <a:t>7/1/2014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8551572-57EC-4728-8040-23768E47315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A3534B-9786-4DF0-A190-B373850E3B93}" type="datetime1">
              <a:rPr lang="en-US" smtClean="0"/>
              <a:pPr/>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51572-57EC-4728-8040-23768E4731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C803F7-A87E-434E-A190-C384733755CC}" type="datetime1">
              <a:rPr lang="en-US" smtClean="0"/>
              <a:pPr/>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51572-57EC-4728-8040-23768E4731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lstStyle>
            <a:lvl1pPr algn="l">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447800"/>
            <a:ext cx="7543800" cy="4953000"/>
          </a:xfrm>
        </p:spPr>
        <p:txBody>
          <a:bodyPr>
            <a:normAutofit/>
          </a:bodyPr>
          <a:lstStyle>
            <a:lvl1pPr>
              <a:defRPr sz="3600"/>
            </a:lvl1pPr>
            <a:lvl2pPr>
              <a:defRPr sz="3600"/>
            </a:lvl2pPr>
            <a:lvl3pPr>
              <a:defRPr sz="3600"/>
            </a:lvl3pPr>
            <a:lvl4pPr>
              <a:defRPr sz="3600"/>
            </a:lvl4pPr>
            <a:lvl5pPr>
              <a:defRPr sz="36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EFE0B694-E8C0-4B7A-BEE6-B8D411AEF7CC}" type="datetime1">
              <a:rPr lang="en-US" smtClean="0"/>
              <a:pPr/>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51572-57EC-4728-8040-23768E4731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1D5F2C-EA29-4DDC-A837-555C7580BC0F}" type="datetime1">
              <a:rPr lang="en-US" smtClean="0"/>
              <a:pPr/>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51572-57EC-4728-8040-23768E47315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B38C27-843F-4B6F-91E8-FCC187EF7597}" type="datetime1">
              <a:rPr lang="en-US" smtClean="0"/>
              <a:pPr/>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51572-57EC-4728-8040-23768E4731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02A1903-F460-4C81-A3D6-9B8012589314}" type="datetime1">
              <a:rPr lang="en-US" smtClean="0"/>
              <a:pPr/>
              <a:t>7/1/2014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551572-57EC-4728-8040-23768E4731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5491CB1-1ED4-4380-AC5D-7C04046F10D8}" type="datetime1">
              <a:rPr lang="en-US" smtClean="0"/>
              <a:pPr/>
              <a:t>7/1/2014</a:t>
            </a:fld>
            <a:endParaRPr lang="en-US"/>
          </a:p>
        </p:txBody>
      </p:sp>
      <p:sp>
        <p:nvSpPr>
          <p:cNvPr id="8" name="Slide Number Placeholder 7"/>
          <p:cNvSpPr>
            <a:spLocks noGrp="1"/>
          </p:cNvSpPr>
          <p:nvPr>
            <p:ph type="sldNum" sz="quarter" idx="11"/>
          </p:nvPr>
        </p:nvSpPr>
        <p:spPr/>
        <p:txBody>
          <a:bodyPr/>
          <a:lstStyle/>
          <a:p>
            <a:fld id="{68551572-57EC-4728-8040-23768E47315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898C4-81F7-4E1A-A243-0013C62FA338}" type="datetime1">
              <a:rPr lang="en-US" smtClean="0"/>
              <a:pPr/>
              <a:t>7/1/2014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551572-57EC-4728-8040-23768E4731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081BC5-7BB4-46C0-AEE3-2682C96E2971}" type="datetime1">
              <a:rPr lang="en-US" smtClean="0"/>
              <a:pPr/>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68551572-57EC-4728-8040-23768E4731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60C18C5-75B0-4637-AE9D-686A21FA47F7}" type="datetime1">
              <a:rPr lang="en-US" smtClean="0"/>
              <a:pPr/>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51572-57EC-4728-8040-23768E47315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0025156-4213-48AC-86A5-E26CEC5AB644}" type="datetime1">
              <a:rPr lang="en-US" smtClean="0"/>
              <a:pPr/>
              <a:t>7/1/2014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8551572-57EC-4728-8040-23768E47315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Why do we lose our own?</a:t>
            </a:r>
          </a:p>
          <a:p>
            <a:endParaRPr lang="en-US" dirty="0" smtClean="0"/>
          </a:p>
        </p:txBody>
      </p:sp>
      <p:sp>
        <p:nvSpPr>
          <p:cNvPr id="3" name="Subtitle 2"/>
          <p:cNvSpPr>
            <a:spLocks noGrp="1"/>
          </p:cNvSpPr>
          <p:nvPr>
            <p:ph type="subTitle" idx="1"/>
          </p:nvPr>
        </p:nvSpPr>
        <p:spPr/>
        <p:txBody>
          <a:bodyPr/>
          <a:lstStyle/>
          <a:p>
            <a:r>
              <a:rPr lang="en-US" dirty="0" smtClean="0"/>
              <a:t>6-x-14Hesp</a:t>
            </a:r>
            <a:endParaRPr lang="en-US" dirty="0"/>
          </a:p>
        </p:txBody>
      </p:sp>
      <p:pic>
        <p:nvPicPr>
          <p:cNvPr id="4" name="Picture 4" descr="ey"/>
          <p:cNvPicPr>
            <a:picLocks noChangeAspect="1" noChangeArrowheads="1"/>
          </p:cNvPicPr>
          <p:nvPr/>
        </p:nvPicPr>
        <p:blipFill>
          <a:blip r:embed="rId2"/>
          <a:srcRect/>
          <a:stretch>
            <a:fillRect/>
          </a:stretch>
        </p:blipFill>
        <p:spPr bwMode="auto">
          <a:xfrm>
            <a:off x="7086600" y="5715000"/>
            <a:ext cx="1971675" cy="99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68551572-57EC-4728-8040-23768E47315A}"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Broken Families</a:t>
            </a:r>
            <a:endParaRPr lang="en-US" dirty="0"/>
          </a:p>
        </p:txBody>
      </p:sp>
      <p:sp>
        <p:nvSpPr>
          <p:cNvPr id="3" name="Content Placeholder 2"/>
          <p:cNvSpPr>
            <a:spLocks noGrp="1"/>
          </p:cNvSpPr>
          <p:nvPr>
            <p:ph idx="1"/>
          </p:nvPr>
        </p:nvSpPr>
        <p:spPr/>
        <p:txBody>
          <a:bodyPr/>
          <a:lstStyle/>
          <a:p>
            <a:pPr lvl="0"/>
            <a:r>
              <a:rPr lang="en-US" dirty="0" smtClean="0"/>
              <a:t>Our numbers fade from a broken family.  </a:t>
            </a:r>
          </a:p>
          <a:p>
            <a:pPr lvl="0"/>
            <a:r>
              <a:rPr lang="en-US" dirty="0" smtClean="0"/>
              <a:t>We are so anti Sunday School that we don’t do Titus 2. </a:t>
            </a:r>
          </a:p>
          <a:p>
            <a:pPr lvl="0"/>
            <a:r>
              <a:rPr lang="en-US" dirty="0" smtClean="0"/>
              <a:t>Titus 2 says we had better have women teachers!</a:t>
            </a:r>
            <a:endParaRPr lang="en-US" dirty="0"/>
          </a:p>
        </p:txBody>
      </p:sp>
      <p:sp>
        <p:nvSpPr>
          <p:cNvPr id="4" name="Slide Number Placeholder 3"/>
          <p:cNvSpPr>
            <a:spLocks noGrp="1"/>
          </p:cNvSpPr>
          <p:nvPr>
            <p:ph type="sldNum" sz="quarter" idx="12"/>
          </p:nvPr>
        </p:nvSpPr>
        <p:spPr/>
        <p:txBody>
          <a:bodyPr/>
          <a:lstStyle/>
          <a:p>
            <a:fld id="{68551572-57EC-4728-8040-23768E47315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en-US" dirty="0" smtClean="0"/>
              <a:t>The Bible contains a formula for destroying a church:</a:t>
            </a:r>
          </a:p>
        </p:txBody>
      </p:sp>
      <p:sp>
        <p:nvSpPr>
          <p:cNvPr id="7171" name="Content Placeholder 2"/>
          <p:cNvSpPr>
            <a:spLocks noGrp="1"/>
          </p:cNvSpPr>
          <p:nvPr>
            <p:ph idx="1"/>
          </p:nvPr>
        </p:nvSpPr>
        <p:spPr/>
        <p:txBody>
          <a:bodyPr>
            <a:normAutofit/>
          </a:bodyPr>
          <a:lstStyle/>
          <a:p>
            <a:r>
              <a:rPr lang="en-US" dirty="0" smtClean="0"/>
              <a:t>Acts 8:3  But Saul began to </a:t>
            </a:r>
            <a:r>
              <a:rPr lang="en-US" b="1" dirty="0" smtClean="0"/>
              <a:t>destroy the church. </a:t>
            </a:r>
            <a:r>
              <a:rPr lang="en-US" dirty="0" smtClean="0"/>
              <a:t>Going from house to house, he dragged off men and women and put them in prison.</a:t>
            </a:r>
          </a:p>
          <a:p>
            <a:r>
              <a:rPr lang="en-US" dirty="0" smtClean="0"/>
              <a:t>Satan knows if he breaks our families the church will fail.</a:t>
            </a:r>
          </a:p>
        </p:txBody>
      </p:sp>
      <p:sp>
        <p:nvSpPr>
          <p:cNvPr id="7172" name="Slide Number Placeholder 3"/>
          <p:cNvSpPr>
            <a:spLocks noGrp="1"/>
          </p:cNvSpPr>
          <p:nvPr>
            <p:ph type="sldNum" sz="quarter" idx="12"/>
          </p:nvPr>
        </p:nvSpPr>
        <p:spPr>
          <a:noFill/>
        </p:spPr>
        <p:txBody>
          <a:bodyPr/>
          <a:lstStyle/>
          <a:p>
            <a:fld id="{CF862F71-F857-4FD7-BB5E-BF03D821311D}" type="slidenum">
              <a:rPr lang="en-US" smtClean="0"/>
              <a:pPr/>
              <a:t>11</a:t>
            </a:fld>
            <a:endParaRPr lang="en-US"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Teaching</a:t>
            </a:r>
            <a:endParaRPr lang="en-US" dirty="0"/>
          </a:p>
        </p:txBody>
      </p:sp>
      <p:sp>
        <p:nvSpPr>
          <p:cNvPr id="5" name="Subtitle 4"/>
          <p:cNvSpPr>
            <a:spLocks noGrp="1"/>
          </p:cNvSpPr>
          <p:nvPr>
            <p:ph type="subTitle" idx="1"/>
          </p:nvPr>
        </p:nvSpPr>
        <p:spPr/>
        <p:txBody>
          <a:bodyPr/>
          <a:lstStyle/>
          <a:p>
            <a:r>
              <a:rPr lang="en-US" dirty="0" smtClean="0"/>
              <a:t>Bring me a fish.</a:t>
            </a:r>
            <a:endParaRPr lang="en-US" dirty="0"/>
          </a:p>
        </p:txBody>
      </p:sp>
      <p:sp>
        <p:nvSpPr>
          <p:cNvPr id="6" name="Slide Number Placeholder 5"/>
          <p:cNvSpPr>
            <a:spLocks noGrp="1"/>
          </p:cNvSpPr>
          <p:nvPr>
            <p:ph type="sldNum" sz="quarter" idx="12"/>
          </p:nvPr>
        </p:nvSpPr>
        <p:spPr/>
        <p:txBody>
          <a:bodyPr/>
          <a:lstStyle/>
          <a:p>
            <a:fld id="{68551572-57EC-4728-8040-23768E47315A}"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5"/>
          <p:cNvSpPr>
            <a:spLocks noGrp="1" noChangeArrowheads="1"/>
          </p:cNvSpPr>
          <p:nvPr>
            <p:ph type="sldNum" sz="quarter" idx="12"/>
          </p:nvPr>
        </p:nvSpPr>
        <p:spPr/>
        <p:txBody>
          <a:bodyPr/>
          <a:lstStyle/>
          <a:p>
            <a:pPr>
              <a:defRPr/>
            </a:pPr>
            <a:fld id="{EDCA24F0-D6A5-45FA-BD30-0FF63E990595}" type="slidenum">
              <a:rPr lang="en-US"/>
              <a:pPr>
                <a:defRPr/>
              </a:pPr>
              <a:t>13</a:t>
            </a:fld>
            <a:endParaRPr lang="en-US"/>
          </a:p>
        </p:txBody>
      </p:sp>
      <p:sp>
        <p:nvSpPr>
          <p:cNvPr id="3076" name="Rectangle 3"/>
          <p:cNvSpPr>
            <a:spLocks noGrp="1" noChangeArrowheads="1"/>
          </p:cNvSpPr>
          <p:nvPr>
            <p:ph type="subTitle" idx="1"/>
          </p:nvPr>
        </p:nvSpPr>
        <p:spPr>
          <a:xfrm>
            <a:off x="762000" y="533400"/>
            <a:ext cx="7620000" cy="5715000"/>
          </a:xfrm>
        </p:spPr>
        <p:txBody>
          <a:bodyPr anchor="ctr" anchorCtr="0">
            <a:normAutofit lnSpcReduction="10000"/>
          </a:bodyPr>
          <a:lstStyle/>
          <a:p>
            <a:pPr algn="ctr"/>
            <a:r>
              <a:rPr lang="en-US" sz="5400" dirty="0" smtClean="0"/>
              <a:t>“Watch your life and doctrine closely. </a:t>
            </a:r>
            <a:br>
              <a:rPr lang="en-US" sz="5400" dirty="0" smtClean="0"/>
            </a:br>
            <a:r>
              <a:rPr lang="en-US" sz="5400" dirty="0" smtClean="0"/>
              <a:t>Persevere in them, because if you do, you will save both yourself and your hearers.” </a:t>
            </a:r>
          </a:p>
          <a:p>
            <a:pPr algn="ctr"/>
            <a:r>
              <a:rPr lang="en-US" sz="5400" b="0" dirty="0" smtClean="0"/>
              <a:t>1 Tim 4:12</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They are calloused, jaded.</a:t>
            </a:r>
            <a:endParaRPr lang="en-US" dirty="0"/>
          </a:p>
        </p:txBody>
      </p:sp>
      <p:sp>
        <p:nvSpPr>
          <p:cNvPr id="3" name="Content Placeholder 2"/>
          <p:cNvSpPr>
            <a:spLocks noGrp="1"/>
          </p:cNvSpPr>
          <p:nvPr>
            <p:ph idx="1"/>
          </p:nvPr>
        </p:nvSpPr>
        <p:spPr>
          <a:xfrm>
            <a:off x="457200" y="1447800"/>
            <a:ext cx="7848600" cy="4953000"/>
          </a:xfrm>
        </p:spPr>
        <p:txBody>
          <a:bodyPr>
            <a:normAutofit/>
          </a:bodyPr>
          <a:lstStyle/>
          <a:p>
            <a:pPr lvl="0"/>
            <a:r>
              <a:rPr lang="en-US" dirty="0" smtClean="0"/>
              <a:t>2 Timothy 2:14   Keep reminding them of these things. Warn them before God against quarreling about words; it is of no value, and only ruins those who listen.</a:t>
            </a:r>
          </a:p>
          <a:p>
            <a:pPr lvl="0"/>
            <a:r>
              <a:rPr lang="en-US" dirty="0" smtClean="0"/>
              <a:t> A swordfight never ends with a hug</a:t>
            </a:r>
          </a:p>
          <a:p>
            <a:pPr lvl="0"/>
            <a:endParaRPr lang="en-US" dirty="0"/>
          </a:p>
        </p:txBody>
      </p:sp>
      <p:pic>
        <p:nvPicPr>
          <p:cNvPr id="1026" name="Picture 2" descr="C:\Users\E\AppData\Local\Microsoft\Windows\Temporary Internet Files\Content.IE5\BZG3LZQB\MC900435288[1].wmf"/>
          <p:cNvPicPr>
            <a:picLocks noChangeAspect="1" noChangeArrowheads="1"/>
          </p:cNvPicPr>
          <p:nvPr/>
        </p:nvPicPr>
        <p:blipFill>
          <a:blip r:embed="rId2"/>
          <a:srcRect/>
          <a:stretch>
            <a:fillRect/>
          </a:stretch>
        </p:blipFill>
        <p:spPr bwMode="auto">
          <a:xfrm>
            <a:off x="5421524" y="5029200"/>
            <a:ext cx="3239876" cy="1635125"/>
          </a:xfrm>
          <a:prstGeom prst="rect">
            <a:avLst/>
          </a:prstGeom>
          <a:noFill/>
        </p:spPr>
      </p:pic>
      <p:sp>
        <p:nvSpPr>
          <p:cNvPr id="5" name="Slide Number Placeholder 4"/>
          <p:cNvSpPr>
            <a:spLocks noGrp="1"/>
          </p:cNvSpPr>
          <p:nvPr>
            <p:ph type="sldNum" sz="quarter" idx="12"/>
          </p:nvPr>
        </p:nvSpPr>
        <p:spPr/>
        <p:txBody>
          <a:bodyPr/>
          <a:lstStyle/>
          <a:p>
            <a:fld id="{68551572-57EC-4728-8040-23768E47315A}"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Souls</a:t>
            </a:r>
            <a:r>
              <a:rPr lang="en-US" baseline="0" dirty="0" smtClean="0"/>
              <a:t> will be damned.</a:t>
            </a:r>
            <a:endParaRPr lang="en-US" dirty="0"/>
          </a:p>
        </p:txBody>
      </p:sp>
      <p:sp>
        <p:nvSpPr>
          <p:cNvPr id="3" name="Content Placeholder 2"/>
          <p:cNvSpPr>
            <a:spLocks noGrp="1"/>
          </p:cNvSpPr>
          <p:nvPr>
            <p:ph idx="1"/>
          </p:nvPr>
        </p:nvSpPr>
        <p:spPr/>
        <p:txBody>
          <a:bodyPr>
            <a:normAutofit/>
          </a:bodyPr>
          <a:lstStyle/>
          <a:p>
            <a:pPr lvl="0">
              <a:buNone/>
            </a:pPr>
            <a:r>
              <a:rPr lang="en-US" dirty="0" smtClean="0"/>
              <a:t>We don't really believe souls will be damned.</a:t>
            </a:r>
          </a:p>
          <a:p>
            <a:pPr lvl="0"/>
            <a:r>
              <a:rPr lang="en-US" dirty="0" smtClean="0"/>
              <a:t>Those who don't know God AND obey not the gospel. (2 </a:t>
            </a:r>
            <a:r>
              <a:rPr lang="en-US" dirty="0" err="1" smtClean="0"/>
              <a:t>Thes</a:t>
            </a:r>
            <a:r>
              <a:rPr lang="en-US" dirty="0" smtClean="0"/>
              <a:t> 1:8)</a:t>
            </a:r>
          </a:p>
          <a:p>
            <a:pPr lvl="0"/>
            <a:r>
              <a:rPr lang="en-US" dirty="0" smtClean="0"/>
              <a:t>Those that don't glorify God Romans 1</a:t>
            </a:r>
          </a:p>
          <a:p>
            <a:pPr lvl="0"/>
            <a:r>
              <a:rPr lang="en-US" dirty="0" smtClean="0"/>
              <a:t>We love only our own, we don't love the lost</a:t>
            </a:r>
            <a:endParaRPr lang="en-US" dirty="0"/>
          </a:p>
        </p:txBody>
      </p:sp>
      <p:sp>
        <p:nvSpPr>
          <p:cNvPr id="4" name="Slide Number Placeholder 3"/>
          <p:cNvSpPr>
            <a:spLocks noGrp="1"/>
          </p:cNvSpPr>
          <p:nvPr>
            <p:ph type="sldNum" sz="quarter" idx="12"/>
          </p:nvPr>
        </p:nvSpPr>
        <p:spPr/>
        <p:txBody>
          <a:bodyPr/>
          <a:lstStyle/>
          <a:p>
            <a:fld id="{68551572-57EC-4728-8040-23768E47315A}"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Jesus said Go.</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We dismiss the great commission (Jesus said Go!)</a:t>
            </a:r>
          </a:p>
          <a:p>
            <a:pPr lvl="0"/>
            <a:r>
              <a:rPr lang="en-US" dirty="0" smtClean="0"/>
              <a:t>Go into all the world and preach the gospel to all nations. Matt 28</a:t>
            </a:r>
          </a:p>
          <a:p>
            <a:pPr lvl="0"/>
            <a:r>
              <a:rPr lang="en-US" dirty="0" smtClean="0"/>
              <a:t>Colossians 1:6   All over the world this gospel is bearing fruit and growing, just as it has been doing among you since the day you heard it and understood God's grace in all its truth. </a:t>
            </a:r>
          </a:p>
        </p:txBody>
      </p:sp>
      <p:sp>
        <p:nvSpPr>
          <p:cNvPr id="4" name="Slide Number Placeholder 3"/>
          <p:cNvSpPr>
            <a:spLocks noGrp="1"/>
          </p:cNvSpPr>
          <p:nvPr>
            <p:ph type="sldNum" sz="quarter" idx="12"/>
          </p:nvPr>
        </p:nvSpPr>
        <p:spPr/>
        <p:txBody>
          <a:bodyPr/>
          <a:lstStyle/>
          <a:p>
            <a:fld id="{68551572-57EC-4728-8040-23768E47315A}"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Milk, prosperity</a:t>
            </a:r>
            <a:endParaRPr lang="en-US" dirty="0"/>
          </a:p>
        </p:txBody>
      </p:sp>
      <p:sp>
        <p:nvSpPr>
          <p:cNvPr id="3" name="Content Placeholder 2"/>
          <p:cNvSpPr>
            <a:spLocks noGrp="1"/>
          </p:cNvSpPr>
          <p:nvPr>
            <p:ph idx="1"/>
          </p:nvPr>
        </p:nvSpPr>
        <p:spPr/>
        <p:txBody>
          <a:bodyPr/>
          <a:lstStyle/>
          <a:p>
            <a:pPr lvl="0"/>
            <a:r>
              <a:rPr lang="en-US" dirty="0" smtClean="0"/>
              <a:t>Milk fed Christians, choke on the meat</a:t>
            </a:r>
          </a:p>
          <a:p>
            <a:pPr lvl="0"/>
            <a:r>
              <a:rPr lang="en-US" dirty="0" smtClean="0"/>
              <a:t>The “</a:t>
            </a:r>
            <a:r>
              <a:rPr lang="en-US" dirty="0" err="1" smtClean="0"/>
              <a:t>christian</a:t>
            </a:r>
            <a:r>
              <a:rPr lang="en-US" dirty="0" smtClean="0"/>
              <a:t>” world is teaching peace and safety – when destruction pains are coming (1 </a:t>
            </a:r>
            <a:r>
              <a:rPr lang="en-US" dirty="0" err="1" smtClean="0"/>
              <a:t>Thes</a:t>
            </a:r>
            <a:r>
              <a:rPr lang="en-US" dirty="0" smtClean="0"/>
              <a:t> 5:3)</a:t>
            </a:r>
          </a:p>
          <a:p>
            <a:pPr lvl="0"/>
            <a:r>
              <a:rPr lang="en-US" dirty="0" smtClean="0"/>
              <a:t>Suffering is the path to growth</a:t>
            </a:r>
            <a:endParaRPr lang="en-US" dirty="0"/>
          </a:p>
        </p:txBody>
      </p:sp>
      <p:sp>
        <p:nvSpPr>
          <p:cNvPr id="4" name="Slide Number Placeholder 3"/>
          <p:cNvSpPr>
            <a:spLocks noGrp="1"/>
          </p:cNvSpPr>
          <p:nvPr>
            <p:ph type="sldNum" sz="quarter" idx="12"/>
          </p:nvPr>
        </p:nvSpPr>
        <p:spPr/>
        <p:txBody>
          <a:bodyPr/>
          <a:lstStyle/>
          <a:p>
            <a:fld id="{68551572-57EC-4728-8040-23768E47315A}"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Teaching</a:t>
            </a:r>
            <a:endParaRPr lang="en-US" dirty="0"/>
          </a:p>
        </p:txBody>
      </p:sp>
      <p:sp>
        <p:nvSpPr>
          <p:cNvPr id="3" name="Content Placeholder 2"/>
          <p:cNvSpPr>
            <a:spLocks noGrp="1"/>
          </p:cNvSpPr>
          <p:nvPr>
            <p:ph idx="1"/>
          </p:nvPr>
        </p:nvSpPr>
        <p:spPr/>
        <p:txBody>
          <a:bodyPr>
            <a:normAutofit/>
          </a:bodyPr>
          <a:lstStyle/>
          <a:p>
            <a:pPr lvl="0">
              <a:buNone/>
            </a:pPr>
            <a:r>
              <a:rPr lang="en-US" dirty="0" smtClean="0"/>
              <a:t>	Most of our teaching is about remarriage, but that is a symptom.  We need hundreds of lessons:</a:t>
            </a:r>
          </a:p>
          <a:p>
            <a:pPr lvl="0"/>
            <a:r>
              <a:rPr lang="en-US" dirty="0" smtClean="0"/>
              <a:t>How to be a Godly young man.</a:t>
            </a:r>
          </a:p>
          <a:p>
            <a:pPr lvl="0"/>
            <a:r>
              <a:rPr lang="en-US" dirty="0" smtClean="0"/>
              <a:t>How to be a Lady of virtue. </a:t>
            </a:r>
          </a:p>
          <a:p>
            <a:pPr lvl="0"/>
            <a:r>
              <a:rPr lang="en-US" dirty="0" smtClean="0"/>
              <a:t>How to choose a mate.</a:t>
            </a:r>
          </a:p>
          <a:p>
            <a:pPr lvl="0"/>
            <a:r>
              <a:rPr lang="en-US" dirty="0" smtClean="0"/>
              <a:t>How to maintain a marriage!</a:t>
            </a:r>
            <a:endParaRPr lang="en-US" dirty="0"/>
          </a:p>
        </p:txBody>
      </p:sp>
      <p:sp>
        <p:nvSpPr>
          <p:cNvPr id="4" name="Slide Number Placeholder 3"/>
          <p:cNvSpPr>
            <a:spLocks noGrp="1"/>
          </p:cNvSpPr>
          <p:nvPr>
            <p:ph type="sldNum" sz="quarter" idx="12"/>
          </p:nvPr>
        </p:nvSpPr>
        <p:spPr/>
        <p:txBody>
          <a:bodyPr/>
          <a:lstStyle/>
          <a:p>
            <a:fld id="{68551572-57EC-4728-8040-23768E47315A}"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Teaching</a:t>
            </a:r>
            <a:endParaRPr lang="en-US" dirty="0"/>
          </a:p>
        </p:txBody>
      </p:sp>
      <p:sp>
        <p:nvSpPr>
          <p:cNvPr id="3" name="Content Placeholder 2"/>
          <p:cNvSpPr>
            <a:spLocks noGrp="1"/>
          </p:cNvSpPr>
          <p:nvPr>
            <p:ph idx="1"/>
          </p:nvPr>
        </p:nvSpPr>
        <p:spPr/>
        <p:txBody>
          <a:bodyPr/>
          <a:lstStyle/>
          <a:p>
            <a:pPr lvl="0"/>
            <a:r>
              <a:rPr lang="en-US" dirty="0" smtClean="0"/>
              <a:t>Your kids have to be thrown into the pool, pushed on the bicycle.</a:t>
            </a:r>
          </a:p>
          <a:p>
            <a:pPr lvl="0"/>
            <a:r>
              <a:rPr lang="en-US" dirty="0" smtClean="0"/>
              <a:t>We miss what Jesus said about the subject because we don’t study the parables hard enough.  There are volumes on growth and soil.</a:t>
            </a:r>
            <a:endParaRPr lang="en-US" dirty="0"/>
          </a:p>
        </p:txBody>
      </p:sp>
      <p:sp>
        <p:nvSpPr>
          <p:cNvPr id="4" name="Slide Number Placeholder 3"/>
          <p:cNvSpPr>
            <a:spLocks noGrp="1"/>
          </p:cNvSpPr>
          <p:nvPr>
            <p:ph type="sldNum" sz="quarter" idx="12"/>
          </p:nvPr>
        </p:nvSpPr>
        <p:spPr/>
        <p:txBody>
          <a:bodyPr/>
          <a:lstStyle/>
          <a:p>
            <a:fld id="{68551572-57EC-4728-8040-23768E47315A}"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are we losing our own?</a:t>
            </a:r>
            <a:endParaRPr lang="en-US" dirty="0"/>
          </a:p>
        </p:txBody>
      </p:sp>
      <p:sp>
        <p:nvSpPr>
          <p:cNvPr id="3" name="Content Placeholder 2"/>
          <p:cNvSpPr>
            <a:spLocks noGrp="1"/>
          </p:cNvSpPr>
          <p:nvPr>
            <p:ph idx="1"/>
          </p:nvPr>
        </p:nvSpPr>
        <p:spPr/>
        <p:txBody>
          <a:bodyPr/>
          <a:lstStyle/>
          <a:p>
            <a:r>
              <a:rPr lang="en-US" dirty="0" smtClean="0"/>
              <a:t>We must ask “What can I do about this?” (acts 2)(James 1)</a:t>
            </a:r>
          </a:p>
          <a:p>
            <a:r>
              <a:rPr lang="en-US" dirty="0" smtClean="0"/>
              <a:t>Investigate why they leave</a:t>
            </a:r>
          </a:p>
          <a:p>
            <a:r>
              <a:rPr lang="en-US" dirty="0" smtClean="0"/>
              <a:t>Investigate what they thought</a:t>
            </a:r>
          </a:p>
          <a:p>
            <a:r>
              <a:rPr lang="en-US" dirty="0" smtClean="0"/>
              <a:t>Where are the new converts?</a:t>
            </a:r>
            <a:endParaRPr lang="en-US" dirty="0"/>
          </a:p>
        </p:txBody>
      </p:sp>
      <p:sp>
        <p:nvSpPr>
          <p:cNvPr id="4" name="Slide Number Placeholder 3"/>
          <p:cNvSpPr>
            <a:spLocks noGrp="1"/>
          </p:cNvSpPr>
          <p:nvPr>
            <p:ph type="sldNum" sz="quarter" idx="12"/>
          </p:nvPr>
        </p:nvSpPr>
        <p:spPr/>
        <p:txBody>
          <a:bodyPr/>
          <a:lstStyle/>
          <a:p>
            <a:fld id="{68551572-57EC-4728-8040-23768E47315A}"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Soil</a:t>
            </a:r>
            <a:endParaRPr lang="en-US" dirty="0"/>
          </a:p>
        </p:txBody>
      </p:sp>
      <p:sp>
        <p:nvSpPr>
          <p:cNvPr id="5" name="Subtitle 4"/>
          <p:cNvSpPr>
            <a:spLocks noGrp="1"/>
          </p:cNvSpPr>
          <p:nvPr>
            <p:ph type="subTitle" idx="1"/>
          </p:nvPr>
        </p:nvSpPr>
        <p:spPr/>
        <p:txBody>
          <a:bodyPr/>
          <a:lstStyle/>
          <a:p>
            <a:r>
              <a:rPr lang="en-US" dirty="0" smtClean="0"/>
              <a:t>But soil is dirty!</a:t>
            </a:r>
            <a:endParaRPr lang="en-US" dirty="0"/>
          </a:p>
        </p:txBody>
      </p:sp>
      <p:sp>
        <p:nvSpPr>
          <p:cNvPr id="6" name="Slide Number Placeholder 5"/>
          <p:cNvSpPr>
            <a:spLocks noGrp="1"/>
          </p:cNvSpPr>
          <p:nvPr>
            <p:ph type="sldNum" sz="quarter" idx="12"/>
          </p:nvPr>
        </p:nvSpPr>
        <p:spPr/>
        <p:txBody>
          <a:bodyPr/>
          <a:lstStyle/>
          <a:p>
            <a:fld id="{68551572-57EC-4728-8040-23768E47315A}"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5"/>
          <p:cNvSpPr>
            <a:spLocks noGrp="1" noChangeArrowheads="1"/>
          </p:cNvSpPr>
          <p:nvPr>
            <p:ph type="sldNum" sz="quarter" idx="12"/>
          </p:nvPr>
        </p:nvSpPr>
        <p:spPr/>
        <p:txBody>
          <a:bodyPr/>
          <a:lstStyle/>
          <a:p>
            <a:pPr>
              <a:defRPr/>
            </a:pPr>
            <a:fld id="{EDCA24F0-D6A5-45FA-BD30-0FF63E990595}" type="slidenum">
              <a:rPr lang="en-US"/>
              <a:pPr>
                <a:defRPr/>
              </a:pPr>
              <a:t>21</a:t>
            </a:fld>
            <a:endParaRPr lang="en-US"/>
          </a:p>
        </p:txBody>
      </p:sp>
      <p:sp>
        <p:nvSpPr>
          <p:cNvPr id="3076" name="Rectangle 3"/>
          <p:cNvSpPr>
            <a:spLocks noGrp="1" noChangeArrowheads="1"/>
          </p:cNvSpPr>
          <p:nvPr>
            <p:ph type="subTitle" idx="1"/>
          </p:nvPr>
        </p:nvSpPr>
        <p:spPr>
          <a:xfrm>
            <a:off x="762000" y="533400"/>
            <a:ext cx="7620000" cy="5715000"/>
          </a:xfrm>
        </p:spPr>
        <p:txBody>
          <a:bodyPr anchor="ctr" anchorCtr="0">
            <a:normAutofit fontScale="92500" lnSpcReduction="20000"/>
          </a:bodyPr>
          <a:lstStyle/>
          <a:p>
            <a:pPr algn="ctr"/>
            <a:r>
              <a:rPr lang="en-US" sz="5400" dirty="0" smtClean="0"/>
              <a:t>“A man scatters seed on the ground.  Night and day, whether he sleeps or gets up, the seed sprouts and grows, though he does not know how.  All by itself the soil produces grain”</a:t>
            </a:r>
          </a:p>
          <a:p>
            <a:pPr algn="ctr"/>
            <a:r>
              <a:rPr lang="en-US" sz="5400" dirty="0" smtClean="0"/>
              <a:t> Mark 4:26-28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Soil Inspectors</a:t>
            </a:r>
            <a:r>
              <a:rPr lang="en-US" baseline="0" dirty="0" smtClean="0"/>
              <a:t> </a:t>
            </a:r>
            <a:endParaRPr lang="en-US" dirty="0"/>
          </a:p>
        </p:txBody>
      </p:sp>
      <p:sp>
        <p:nvSpPr>
          <p:cNvPr id="3" name="Content Placeholder 2"/>
          <p:cNvSpPr>
            <a:spLocks noGrp="1"/>
          </p:cNvSpPr>
          <p:nvPr>
            <p:ph idx="1"/>
          </p:nvPr>
        </p:nvSpPr>
        <p:spPr/>
        <p:txBody>
          <a:bodyPr>
            <a:normAutofit/>
          </a:bodyPr>
          <a:lstStyle/>
          <a:p>
            <a:pPr lvl="0"/>
            <a:r>
              <a:rPr lang="en-US" dirty="0" smtClean="0"/>
              <a:t>We are selfish hoarders of salvation!</a:t>
            </a:r>
          </a:p>
          <a:p>
            <a:pPr lvl="0"/>
            <a:r>
              <a:rPr lang="en-US" dirty="0" smtClean="0"/>
              <a:t>We're looking down for the soil and not up for the fruit</a:t>
            </a:r>
          </a:p>
          <a:p>
            <a:pPr lvl="0"/>
            <a:r>
              <a:rPr lang="en-US" dirty="0" smtClean="0"/>
              <a:t>We need to see people for what they could be (fruit), not what they currently are (soil)</a:t>
            </a:r>
          </a:p>
        </p:txBody>
      </p:sp>
      <p:sp>
        <p:nvSpPr>
          <p:cNvPr id="4" name="Slide Number Placeholder 3"/>
          <p:cNvSpPr>
            <a:spLocks noGrp="1"/>
          </p:cNvSpPr>
          <p:nvPr>
            <p:ph type="sldNum" sz="quarter" idx="12"/>
          </p:nvPr>
        </p:nvSpPr>
        <p:spPr/>
        <p:txBody>
          <a:bodyPr/>
          <a:lstStyle/>
          <a:p>
            <a:fld id="{68551572-57EC-4728-8040-23768E47315A}"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ath.jpg"/>
          <p:cNvPicPr>
            <a:picLocks noGrp="1" noChangeAspect="1"/>
          </p:cNvPicPr>
          <p:nvPr>
            <p:ph idx="1"/>
          </p:nvPr>
        </p:nvPicPr>
        <p:blipFill>
          <a:blip r:embed="rId2"/>
          <a:stretch>
            <a:fillRect/>
          </a:stretch>
        </p:blipFill>
        <p:spPr>
          <a:xfrm>
            <a:off x="0" y="0"/>
            <a:ext cx="9152042" cy="6858000"/>
          </a:xfrm>
        </p:spPr>
      </p:pic>
      <p:sp>
        <p:nvSpPr>
          <p:cNvPr id="5" name="Slide Number Placeholder 4"/>
          <p:cNvSpPr>
            <a:spLocks noGrp="1"/>
          </p:cNvSpPr>
          <p:nvPr>
            <p:ph type="sldNum" sz="quarter" idx="12"/>
          </p:nvPr>
        </p:nvSpPr>
        <p:spPr/>
        <p:txBody>
          <a:bodyPr/>
          <a:lstStyle/>
          <a:p>
            <a:fld id="{68551572-57EC-4728-8040-23768E47315A}"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Seed on the Path.</a:t>
            </a:r>
            <a:endParaRPr lang="en-US" dirty="0"/>
          </a:p>
        </p:txBody>
      </p:sp>
      <p:sp>
        <p:nvSpPr>
          <p:cNvPr id="3" name="Content Placeholder 2"/>
          <p:cNvSpPr>
            <a:spLocks noGrp="1"/>
          </p:cNvSpPr>
          <p:nvPr>
            <p:ph idx="1"/>
          </p:nvPr>
        </p:nvSpPr>
        <p:spPr/>
        <p:txBody>
          <a:bodyPr>
            <a:normAutofit fontScale="92500"/>
          </a:bodyPr>
          <a:lstStyle/>
          <a:p>
            <a:pPr lvl="0"/>
            <a:r>
              <a:rPr lang="en-US" dirty="0" smtClean="0"/>
              <a:t>Matthew 13:19  When anyone hears the message about the kingdom and does not understand it, the evil one comes and snatches away what was sown in his heart. This is the seed sown along the path</a:t>
            </a:r>
          </a:p>
          <a:p>
            <a:pPr lvl="0"/>
            <a:endParaRPr lang="en-US" dirty="0" smtClean="0"/>
          </a:p>
          <a:p>
            <a:pPr lvl="0"/>
            <a:r>
              <a:rPr lang="en-US" dirty="0" smtClean="0"/>
              <a:t>When we willfully sin we trample God underfoot!</a:t>
            </a:r>
            <a:endParaRPr lang="en-US" dirty="0"/>
          </a:p>
        </p:txBody>
      </p:sp>
      <p:sp>
        <p:nvSpPr>
          <p:cNvPr id="4" name="Slide Number Placeholder 3"/>
          <p:cNvSpPr>
            <a:spLocks noGrp="1"/>
          </p:cNvSpPr>
          <p:nvPr>
            <p:ph type="sldNum" sz="quarter" idx="12"/>
          </p:nvPr>
        </p:nvSpPr>
        <p:spPr/>
        <p:txBody>
          <a:bodyPr/>
          <a:lstStyle/>
          <a:p>
            <a:fld id="{68551572-57EC-4728-8040-23768E47315A}"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What can we do?</a:t>
            </a:r>
            <a:endParaRPr lang="en-US" dirty="0"/>
          </a:p>
        </p:txBody>
      </p:sp>
      <p:sp>
        <p:nvSpPr>
          <p:cNvPr id="3" name="Content Placeholder 2"/>
          <p:cNvSpPr>
            <a:spLocks noGrp="1"/>
          </p:cNvSpPr>
          <p:nvPr>
            <p:ph idx="1"/>
          </p:nvPr>
        </p:nvSpPr>
        <p:spPr/>
        <p:txBody>
          <a:bodyPr>
            <a:normAutofit/>
          </a:bodyPr>
          <a:lstStyle/>
          <a:p>
            <a:r>
              <a:rPr lang="en-US" dirty="0" smtClean="0"/>
              <a:t>Recognize Satan takes away God’s word!</a:t>
            </a:r>
          </a:p>
          <a:p>
            <a:r>
              <a:rPr lang="en-US" dirty="0" smtClean="0"/>
              <a:t>The key is that they understand! Its not what you sow, its how.</a:t>
            </a:r>
          </a:p>
          <a:p>
            <a:pPr lvl="0"/>
            <a:r>
              <a:rPr lang="en-US" dirty="0" smtClean="0"/>
              <a:t>The soil is too tight (margins), and there is no room for growth.</a:t>
            </a:r>
          </a:p>
          <a:p>
            <a:r>
              <a:rPr lang="en-US" dirty="0" smtClean="0"/>
              <a:t>Proclaim it clearly as you should. (Col 4:4)</a:t>
            </a:r>
            <a:endParaRPr lang="en-US" dirty="0"/>
          </a:p>
        </p:txBody>
      </p:sp>
      <p:sp>
        <p:nvSpPr>
          <p:cNvPr id="4" name="Slide Number Placeholder 3"/>
          <p:cNvSpPr>
            <a:spLocks noGrp="1"/>
          </p:cNvSpPr>
          <p:nvPr>
            <p:ph type="sldNum" sz="quarter" idx="12"/>
          </p:nvPr>
        </p:nvSpPr>
        <p:spPr/>
        <p:txBody>
          <a:bodyPr/>
          <a:lstStyle/>
          <a:p>
            <a:fld id="{68551572-57EC-4728-8040-23768E47315A}"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rocks.jpg"/>
          <p:cNvPicPr>
            <a:picLocks noGrp="1" noChangeAspect="1"/>
          </p:cNvPicPr>
          <p:nvPr>
            <p:ph idx="1"/>
          </p:nvPr>
        </p:nvPicPr>
        <p:blipFill>
          <a:blip r:embed="rId2" cstate="email"/>
          <a:stretch>
            <a:fillRect/>
          </a:stretch>
        </p:blipFill>
        <p:spPr>
          <a:xfrm>
            <a:off x="0" y="0"/>
            <a:ext cx="9144000" cy="6858000"/>
          </a:xfrm>
        </p:spPr>
      </p:pic>
      <p:sp>
        <p:nvSpPr>
          <p:cNvPr id="5" name="Slide Number Placeholder 4"/>
          <p:cNvSpPr>
            <a:spLocks noGrp="1"/>
          </p:cNvSpPr>
          <p:nvPr>
            <p:ph type="sldNum" sz="quarter" idx="12"/>
          </p:nvPr>
        </p:nvSpPr>
        <p:spPr/>
        <p:txBody>
          <a:bodyPr/>
          <a:lstStyle/>
          <a:p>
            <a:fld id="{68551572-57EC-4728-8040-23768E47315A}"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Seed on the Rocks.</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Matthew 13:21  The one who received the seed that fell on rocky places is the man who hears the word and at once receives it with joy.  But since he has no root, he lasts only a short time. When trouble or persecution comes because of the word, he quickly falls away.   </a:t>
            </a:r>
            <a:endParaRPr lang="en-US" dirty="0"/>
          </a:p>
        </p:txBody>
      </p:sp>
      <p:sp>
        <p:nvSpPr>
          <p:cNvPr id="4" name="Slide Number Placeholder 3"/>
          <p:cNvSpPr>
            <a:spLocks noGrp="1"/>
          </p:cNvSpPr>
          <p:nvPr>
            <p:ph type="sldNum" sz="quarter" idx="12"/>
          </p:nvPr>
        </p:nvSpPr>
        <p:spPr/>
        <p:txBody>
          <a:bodyPr/>
          <a:lstStyle/>
          <a:p>
            <a:fld id="{68551572-57EC-4728-8040-23768E47315A}"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Rocks: What can we do?</a:t>
            </a:r>
            <a:endParaRPr lang="en-US" dirty="0"/>
          </a:p>
        </p:txBody>
      </p:sp>
      <p:sp>
        <p:nvSpPr>
          <p:cNvPr id="3" name="Content Placeholder 2"/>
          <p:cNvSpPr>
            <a:spLocks noGrp="1"/>
          </p:cNvSpPr>
          <p:nvPr>
            <p:ph idx="1"/>
          </p:nvPr>
        </p:nvSpPr>
        <p:spPr/>
        <p:txBody>
          <a:bodyPr/>
          <a:lstStyle/>
          <a:p>
            <a:r>
              <a:rPr lang="en-US" dirty="0" smtClean="0"/>
              <a:t>Recognize after conversion Satan will take you to trial in the desert!</a:t>
            </a:r>
          </a:p>
          <a:p>
            <a:r>
              <a:rPr lang="en-US" dirty="0" smtClean="0"/>
              <a:t>Trouble and persecution will come. Don’t lie roses to them!</a:t>
            </a:r>
            <a:endParaRPr lang="en-US" dirty="0"/>
          </a:p>
        </p:txBody>
      </p:sp>
      <p:sp>
        <p:nvSpPr>
          <p:cNvPr id="4" name="Slide Number Placeholder 3"/>
          <p:cNvSpPr>
            <a:spLocks noGrp="1"/>
          </p:cNvSpPr>
          <p:nvPr>
            <p:ph type="sldNum" sz="quarter" idx="12"/>
          </p:nvPr>
        </p:nvSpPr>
        <p:spPr/>
        <p:txBody>
          <a:bodyPr/>
          <a:lstStyle/>
          <a:p>
            <a:fld id="{68551572-57EC-4728-8040-23768E47315A}"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horns.jpg"/>
          <p:cNvPicPr>
            <a:picLocks noGrp="1" noChangeAspect="1"/>
          </p:cNvPicPr>
          <p:nvPr>
            <p:ph idx="1"/>
          </p:nvPr>
        </p:nvPicPr>
        <p:blipFill>
          <a:blip r:embed="rId2" cstate="email"/>
          <a:stretch>
            <a:fillRect/>
          </a:stretch>
        </p:blipFill>
        <p:spPr>
          <a:xfrm>
            <a:off x="-1" y="0"/>
            <a:ext cx="9166917" cy="6858000"/>
          </a:xfrm>
        </p:spPr>
      </p:pic>
      <p:sp>
        <p:nvSpPr>
          <p:cNvPr id="5" name="Slide Number Placeholder 4"/>
          <p:cNvSpPr>
            <a:spLocks noGrp="1"/>
          </p:cNvSpPr>
          <p:nvPr>
            <p:ph type="sldNum" sz="quarter" idx="12"/>
          </p:nvPr>
        </p:nvSpPr>
        <p:spPr/>
        <p:txBody>
          <a:bodyPr/>
          <a:lstStyle/>
          <a:p>
            <a:fld id="{68551572-57EC-4728-8040-23768E47315A}"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01000" cy="1143000"/>
          </a:xfrm>
        </p:spPr>
        <p:txBody>
          <a:bodyPr>
            <a:normAutofit/>
          </a:bodyPr>
          <a:lstStyle/>
          <a:p>
            <a:r>
              <a:rPr lang="en-US" dirty="0" smtClean="0"/>
              <a:t>Primary Categories of Failure</a:t>
            </a:r>
            <a:endParaRPr lang="en-US" dirty="0"/>
          </a:p>
        </p:txBody>
      </p:sp>
      <p:sp>
        <p:nvSpPr>
          <p:cNvPr id="3" name="Content Placeholder 2"/>
          <p:cNvSpPr>
            <a:spLocks noGrp="1"/>
          </p:cNvSpPr>
          <p:nvPr>
            <p:ph idx="1"/>
          </p:nvPr>
        </p:nvSpPr>
        <p:spPr>
          <a:xfrm>
            <a:off x="1143000" y="1600200"/>
            <a:ext cx="6858000" cy="4800600"/>
          </a:xfrm>
        </p:spPr>
        <p:txBody>
          <a:bodyPr>
            <a:normAutofit/>
          </a:bodyPr>
          <a:lstStyle/>
          <a:p>
            <a:pPr marL="914400" indent="-914400">
              <a:buSzPct val="90000"/>
              <a:buFont typeface="+mj-lt"/>
              <a:buAutoNum type="arabicPeriod"/>
            </a:pPr>
            <a:r>
              <a:rPr lang="en-US" sz="4800" dirty="0" smtClean="0"/>
              <a:t>Hypocrisy</a:t>
            </a:r>
          </a:p>
          <a:p>
            <a:pPr marL="914400" indent="-914400">
              <a:buSzPct val="90000"/>
              <a:buFont typeface="+mj-lt"/>
              <a:buAutoNum type="arabicPeriod"/>
            </a:pPr>
            <a:r>
              <a:rPr lang="en-US" sz="4800" dirty="0" smtClean="0"/>
              <a:t>Teaching</a:t>
            </a:r>
          </a:p>
          <a:p>
            <a:pPr marL="914400" indent="-914400">
              <a:buSzPct val="90000"/>
              <a:buFont typeface="+mj-lt"/>
              <a:buAutoNum type="arabicPeriod"/>
            </a:pPr>
            <a:r>
              <a:rPr lang="en-US" sz="4800" dirty="0" smtClean="0"/>
              <a:t>Soil Issues</a:t>
            </a:r>
          </a:p>
        </p:txBody>
      </p:sp>
      <p:sp>
        <p:nvSpPr>
          <p:cNvPr id="5" name="Slide Number Placeholder 4"/>
          <p:cNvSpPr>
            <a:spLocks noGrp="1"/>
          </p:cNvSpPr>
          <p:nvPr>
            <p:ph type="sldNum" sz="quarter" idx="12"/>
          </p:nvPr>
        </p:nvSpPr>
        <p:spPr/>
        <p:txBody>
          <a:bodyPr/>
          <a:lstStyle/>
          <a:p>
            <a:fld id="{68551572-57EC-4728-8040-23768E47315A}"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Seed in the thorns.</a:t>
            </a:r>
            <a:endParaRPr lang="en-US" dirty="0"/>
          </a:p>
        </p:txBody>
      </p:sp>
      <p:sp>
        <p:nvSpPr>
          <p:cNvPr id="3" name="Content Placeholder 2"/>
          <p:cNvSpPr>
            <a:spLocks noGrp="1"/>
          </p:cNvSpPr>
          <p:nvPr>
            <p:ph idx="1"/>
          </p:nvPr>
        </p:nvSpPr>
        <p:spPr/>
        <p:txBody>
          <a:bodyPr>
            <a:normAutofit/>
          </a:bodyPr>
          <a:lstStyle/>
          <a:p>
            <a:pPr lvl="0"/>
            <a:r>
              <a:rPr lang="en-US" dirty="0" smtClean="0"/>
              <a:t>Matthew 13:22  The one who received the seed that fell among the thorns is the man who hears the word, but the worries of this life and the deceitfulness of wealth choke it, making it unfruitful.</a:t>
            </a:r>
          </a:p>
        </p:txBody>
      </p:sp>
      <p:sp>
        <p:nvSpPr>
          <p:cNvPr id="4" name="Slide Number Placeholder 3"/>
          <p:cNvSpPr>
            <a:spLocks noGrp="1"/>
          </p:cNvSpPr>
          <p:nvPr>
            <p:ph type="sldNum" sz="quarter" idx="12"/>
          </p:nvPr>
        </p:nvSpPr>
        <p:spPr/>
        <p:txBody>
          <a:bodyPr/>
          <a:lstStyle/>
          <a:p>
            <a:fld id="{68551572-57EC-4728-8040-23768E47315A}"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Thorns: What can we do?</a:t>
            </a:r>
            <a:endParaRPr lang="en-US" dirty="0"/>
          </a:p>
        </p:txBody>
      </p:sp>
      <p:sp>
        <p:nvSpPr>
          <p:cNvPr id="3" name="Content Placeholder 2"/>
          <p:cNvSpPr>
            <a:spLocks noGrp="1"/>
          </p:cNvSpPr>
          <p:nvPr>
            <p:ph idx="1"/>
          </p:nvPr>
        </p:nvSpPr>
        <p:spPr/>
        <p:txBody>
          <a:bodyPr/>
          <a:lstStyle/>
          <a:p>
            <a:r>
              <a:rPr lang="en-US" dirty="0" smtClean="0"/>
              <a:t>Recognize Satan will use the three </a:t>
            </a:r>
            <a:r>
              <a:rPr lang="en-US" dirty="0" err="1" smtClean="0"/>
              <a:t>dubyas</a:t>
            </a:r>
            <a:r>
              <a:rPr lang="en-US" dirty="0" smtClean="0"/>
              <a:t>. WWW</a:t>
            </a:r>
          </a:p>
          <a:p>
            <a:r>
              <a:rPr lang="en-US" dirty="0" smtClean="0"/>
              <a:t>Worldliness, Worries, Wealth</a:t>
            </a:r>
          </a:p>
          <a:p>
            <a:r>
              <a:rPr lang="en-US" dirty="0" smtClean="0"/>
              <a:t>Notice - Choked, not dead.  No fruits.</a:t>
            </a:r>
          </a:p>
          <a:p>
            <a:r>
              <a:rPr lang="en-US" dirty="0" smtClean="0"/>
              <a:t>This is the majority category.</a:t>
            </a:r>
            <a:endParaRPr lang="en-US" dirty="0"/>
          </a:p>
        </p:txBody>
      </p:sp>
      <p:sp>
        <p:nvSpPr>
          <p:cNvPr id="4" name="Slide Number Placeholder 3"/>
          <p:cNvSpPr>
            <a:spLocks noGrp="1"/>
          </p:cNvSpPr>
          <p:nvPr>
            <p:ph type="sldNum" sz="quarter" idx="12"/>
          </p:nvPr>
        </p:nvSpPr>
        <p:spPr/>
        <p:txBody>
          <a:bodyPr/>
          <a:lstStyle/>
          <a:p>
            <a:fld id="{68551572-57EC-4728-8040-23768E47315A}"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oil.jpg"/>
          <p:cNvPicPr>
            <a:picLocks noGrp="1" noChangeAspect="1"/>
          </p:cNvPicPr>
          <p:nvPr>
            <p:ph idx="1"/>
          </p:nvPr>
        </p:nvPicPr>
        <p:blipFill>
          <a:blip r:embed="rId2"/>
          <a:stretch>
            <a:fillRect/>
          </a:stretch>
        </p:blipFill>
        <p:spPr>
          <a:xfrm>
            <a:off x="-1" y="0"/>
            <a:ext cx="9144001" cy="6858000"/>
          </a:xfrm>
        </p:spPr>
      </p:pic>
      <p:sp>
        <p:nvSpPr>
          <p:cNvPr id="5" name="Slide Number Placeholder 4"/>
          <p:cNvSpPr>
            <a:spLocks noGrp="1"/>
          </p:cNvSpPr>
          <p:nvPr>
            <p:ph type="sldNum" sz="quarter" idx="12"/>
          </p:nvPr>
        </p:nvSpPr>
        <p:spPr/>
        <p:txBody>
          <a:bodyPr/>
          <a:lstStyle/>
          <a:p>
            <a:fld id="{68551572-57EC-4728-8040-23768E47315A}"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Seed in good soil.</a:t>
            </a:r>
            <a:endParaRPr lang="en-US" dirty="0"/>
          </a:p>
        </p:txBody>
      </p:sp>
      <p:sp>
        <p:nvSpPr>
          <p:cNvPr id="3" name="Content Placeholder 2"/>
          <p:cNvSpPr>
            <a:spLocks noGrp="1"/>
          </p:cNvSpPr>
          <p:nvPr>
            <p:ph idx="1"/>
          </p:nvPr>
        </p:nvSpPr>
        <p:spPr/>
        <p:txBody>
          <a:bodyPr>
            <a:normAutofit/>
          </a:bodyPr>
          <a:lstStyle/>
          <a:p>
            <a:pPr lvl="0"/>
            <a:r>
              <a:rPr lang="en-US" dirty="0" smtClean="0"/>
              <a:t>Matthew 13:23  But the one who received the seed that fell on good soil is the man who hears the word and understands it. He produces a crop.</a:t>
            </a:r>
          </a:p>
        </p:txBody>
      </p:sp>
      <p:sp>
        <p:nvSpPr>
          <p:cNvPr id="4" name="Slide Number Placeholder 3"/>
          <p:cNvSpPr>
            <a:spLocks noGrp="1"/>
          </p:cNvSpPr>
          <p:nvPr>
            <p:ph type="sldNum" sz="quarter" idx="12"/>
          </p:nvPr>
        </p:nvSpPr>
        <p:spPr/>
        <p:txBody>
          <a:bodyPr/>
          <a:lstStyle/>
          <a:p>
            <a:fld id="{68551572-57EC-4728-8040-23768E47315A}"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Soil</a:t>
            </a:r>
            <a:endParaRPr lang="en-US" dirty="0"/>
          </a:p>
        </p:txBody>
      </p:sp>
      <p:sp>
        <p:nvSpPr>
          <p:cNvPr id="3" name="Content Placeholder 2"/>
          <p:cNvSpPr>
            <a:spLocks noGrp="1"/>
          </p:cNvSpPr>
          <p:nvPr>
            <p:ph idx="1"/>
          </p:nvPr>
        </p:nvSpPr>
        <p:spPr/>
        <p:txBody>
          <a:bodyPr/>
          <a:lstStyle/>
          <a:p>
            <a:r>
              <a:rPr lang="en-US" dirty="0" smtClean="0"/>
              <a:t>Recognize Satan changes hearts and soils.  He will move them to hardened, weeds, and path.</a:t>
            </a:r>
          </a:p>
          <a:p>
            <a:r>
              <a:rPr lang="en-US" dirty="0" smtClean="0"/>
              <a:t>Still needs seed, still needs water</a:t>
            </a:r>
          </a:p>
          <a:p>
            <a:r>
              <a:rPr lang="en-US" dirty="0" smtClean="0"/>
              <a:t>Deepen the foundation.</a:t>
            </a:r>
            <a:endParaRPr lang="en-US" dirty="0"/>
          </a:p>
        </p:txBody>
      </p:sp>
      <p:sp>
        <p:nvSpPr>
          <p:cNvPr id="4" name="Slide Number Placeholder 3"/>
          <p:cNvSpPr>
            <a:spLocks noGrp="1"/>
          </p:cNvSpPr>
          <p:nvPr>
            <p:ph type="sldNum" sz="quarter" idx="12"/>
          </p:nvPr>
        </p:nvSpPr>
        <p:spPr/>
        <p:txBody>
          <a:bodyPr/>
          <a:lstStyle/>
          <a:p>
            <a:fld id="{68551572-57EC-4728-8040-23768E47315A}"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Good Soil </a:t>
            </a:r>
            <a:endParaRPr lang="en-US" dirty="0"/>
          </a:p>
        </p:txBody>
      </p:sp>
      <p:sp>
        <p:nvSpPr>
          <p:cNvPr id="3" name="Content Placeholder 2"/>
          <p:cNvSpPr>
            <a:spLocks noGrp="1"/>
          </p:cNvSpPr>
          <p:nvPr>
            <p:ph idx="1"/>
          </p:nvPr>
        </p:nvSpPr>
        <p:spPr/>
        <p:txBody>
          <a:bodyPr>
            <a:normAutofit/>
          </a:bodyPr>
          <a:lstStyle/>
          <a:p>
            <a:pPr lvl="0"/>
            <a:r>
              <a:rPr lang="en-US" dirty="0" smtClean="0"/>
              <a:t>Even on the good soil enemy sows weeds, we must let good grow with weeds. </a:t>
            </a:r>
          </a:p>
          <a:p>
            <a:pPr lvl="0"/>
            <a:r>
              <a:rPr lang="en-US" dirty="0" smtClean="0"/>
              <a:t>Dig around it and fertilize it.</a:t>
            </a:r>
          </a:p>
        </p:txBody>
      </p:sp>
      <p:sp>
        <p:nvSpPr>
          <p:cNvPr id="4" name="Slide Number Placeholder 3"/>
          <p:cNvSpPr>
            <a:spLocks noGrp="1"/>
          </p:cNvSpPr>
          <p:nvPr>
            <p:ph type="sldNum" sz="quarter" idx="12"/>
          </p:nvPr>
        </p:nvSpPr>
        <p:spPr/>
        <p:txBody>
          <a:bodyPr/>
          <a:lstStyle/>
          <a:p>
            <a:fld id="{68551572-57EC-4728-8040-23768E47315A}"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What we consider Good Soil </a:t>
            </a:r>
            <a:endParaRPr lang="en-US" dirty="0"/>
          </a:p>
        </p:txBody>
      </p:sp>
      <p:sp>
        <p:nvSpPr>
          <p:cNvPr id="3" name="Content Placeholder 2"/>
          <p:cNvSpPr>
            <a:spLocks noGrp="1"/>
          </p:cNvSpPr>
          <p:nvPr>
            <p:ph idx="1"/>
          </p:nvPr>
        </p:nvSpPr>
        <p:spPr/>
        <p:txBody>
          <a:bodyPr>
            <a:normAutofit/>
          </a:bodyPr>
          <a:lstStyle/>
          <a:p>
            <a:pPr lvl="0"/>
            <a:r>
              <a:rPr lang="en-US" dirty="0" smtClean="0"/>
              <a:t>Five wise and Five foolish were IN the kingdom</a:t>
            </a:r>
          </a:p>
          <a:p>
            <a:pPr lvl="0"/>
            <a:r>
              <a:rPr lang="en-US" dirty="0" smtClean="0"/>
              <a:t>Those inside without garments will be cast out (Matt 22) </a:t>
            </a:r>
          </a:p>
          <a:p>
            <a:pPr lvl="0"/>
            <a:r>
              <a:rPr lang="en-US" dirty="0" smtClean="0"/>
              <a:t>Mark (4:26) says man scatters seed everywhere night and day, not knowing how it will grow.</a:t>
            </a:r>
            <a:endParaRPr lang="en-US" dirty="0"/>
          </a:p>
        </p:txBody>
      </p:sp>
      <p:sp>
        <p:nvSpPr>
          <p:cNvPr id="4" name="Slide Number Placeholder 3"/>
          <p:cNvSpPr>
            <a:spLocks noGrp="1"/>
          </p:cNvSpPr>
          <p:nvPr>
            <p:ph type="sldNum" sz="quarter" idx="12"/>
          </p:nvPr>
        </p:nvSpPr>
        <p:spPr/>
        <p:txBody>
          <a:bodyPr/>
          <a:lstStyle/>
          <a:p>
            <a:fld id="{68551572-57EC-4728-8040-23768E47315A}"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efforts will be rewarded</a:t>
            </a:r>
            <a:endParaRPr lang="en-US" dirty="0"/>
          </a:p>
        </p:txBody>
      </p:sp>
      <p:sp>
        <p:nvSpPr>
          <p:cNvPr id="3" name="Content Placeholder 2"/>
          <p:cNvSpPr>
            <a:spLocks noGrp="1"/>
          </p:cNvSpPr>
          <p:nvPr>
            <p:ph idx="1"/>
          </p:nvPr>
        </p:nvSpPr>
        <p:spPr/>
        <p:txBody>
          <a:bodyPr/>
          <a:lstStyle/>
          <a:p>
            <a:r>
              <a:rPr lang="en-US" dirty="0" smtClean="0"/>
              <a:t>One in ten lepers</a:t>
            </a:r>
            <a:r>
              <a:rPr lang="en-US" dirty="0" smtClean="0"/>
              <a:t>?</a:t>
            </a:r>
          </a:p>
          <a:p>
            <a:r>
              <a:rPr lang="en-US" dirty="0" smtClean="0"/>
              <a:t>One in 99 </a:t>
            </a:r>
            <a:r>
              <a:rPr lang="en-US" smtClean="0"/>
              <a:t>lost sheep?</a:t>
            </a:r>
            <a:endParaRPr lang="en-US" dirty="0" smtClean="0"/>
          </a:p>
          <a:p>
            <a:r>
              <a:rPr lang="en-US" dirty="0" smtClean="0"/>
              <a:t>Matthew 13:23  He produces a crop, yielding a hundred, sixty or thirty times what was sown.</a:t>
            </a:r>
          </a:p>
          <a:p>
            <a:r>
              <a:rPr lang="en-US" dirty="0" smtClean="0"/>
              <a:t>Go get a sinner and practice on them!</a:t>
            </a:r>
          </a:p>
        </p:txBody>
      </p:sp>
      <p:sp>
        <p:nvSpPr>
          <p:cNvPr id="4" name="Slide Number Placeholder 3"/>
          <p:cNvSpPr>
            <a:spLocks noGrp="1"/>
          </p:cNvSpPr>
          <p:nvPr>
            <p:ph type="sldNum" sz="quarter" idx="12"/>
          </p:nvPr>
        </p:nvSpPr>
        <p:spPr/>
        <p:txBody>
          <a:bodyPr/>
          <a:lstStyle/>
          <a:p>
            <a:fld id="{68551572-57EC-4728-8040-23768E47315A}"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01000" cy="1143000"/>
          </a:xfrm>
        </p:spPr>
        <p:txBody>
          <a:bodyPr>
            <a:normAutofit/>
          </a:bodyPr>
          <a:lstStyle/>
          <a:p>
            <a:r>
              <a:rPr lang="en-US" dirty="0" smtClean="0"/>
              <a:t>Conclusion</a:t>
            </a:r>
            <a:endParaRPr lang="en-US" dirty="0"/>
          </a:p>
        </p:txBody>
      </p:sp>
      <p:sp>
        <p:nvSpPr>
          <p:cNvPr id="3" name="Content Placeholder 2"/>
          <p:cNvSpPr>
            <a:spLocks noGrp="1"/>
          </p:cNvSpPr>
          <p:nvPr>
            <p:ph idx="1"/>
          </p:nvPr>
        </p:nvSpPr>
        <p:spPr>
          <a:xfrm>
            <a:off x="457200" y="1600200"/>
            <a:ext cx="7543800" cy="4800600"/>
          </a:xfrm>
        </p:spPr>
        <p:txBody>
          <a:bodyPr/>
          <a:lstStyle/>
          <a:p>
            <a:pPr marL="514350" indent="-514350">
              <a:buFont typeface="+mj-lt"/>
              <a:buAutoNum type="arabicPeriod"/>
            </a:pPr>
            <a:r>
              <a:rPr lang="en-US" dirty="0" smtClean="0"/>
              <a:t>Hypocrisy</a:t>
            </a:r>
          </a:p>
          <a:p>
            <a:pPr marL="816102" lvl="1" indent="-514350"/>
            <a:r>
              <a:rPr lang="en-US" dirty="0" smtClean="0"/>
              <a:t>Use hypocrite detectors</a:t>
            </a:r>
          </a:p>
          <a:p>
            <a:pPr marL="514350" indent="-514350">
              <a:buFont typeface="+mj-lt"/>
              <a:buAutoNum type="arabicPeriod"/>
            </a:pPr>
            <a:r>
              <a:rPr lang="en-US" dirty="0" smtClean="0"/>
              <a:t>Failure in teaching</a:t>
            </a:r>
          </a:p>
          <a:p>
            <a:pPr marL="816102" lvl="1" indent="-514350"/>
            <a:r>
              <a:rPr lang="en-US" dirty="0" smtClean="0"/>
              <a:t>Gospel them to Christ.</a:t>
            </a:r>
          </a:p>
          <a:p>
            <a:pPr marL="514350" lvl="0" indent="-514350">
              <a:buFont typeface="+mj-lt"/>
              <a:buAutoNum type="arabicPeriod"/>
            </a:pPr>
            <a:r>
              <a:rPr lang="en-US" dirty="0" smtClean="0"/>
              <a:t>Soil Issues</a:t>
            </a:r>
          </a:p>
          <a:p>
            <a:pPr marL="816102" lvl="1" indent="-514350"/>
            <a:r>
              <a:rPr lang="en-US" dirty="0" smtClean="0"/>
              <a:t>Plant and water all creatures.</a:t>
            </a:r>
          </a:p>
        </p:txBody>
      </p:sp>
      <p:sp>
        <p:nvSpPr>
          <p:cNvPr id="5" name="Slide Number Placeholder 4"/>
          <p:cNvSpPr>
            <a:spLocks noGrp="1"/>
          </p:cNvSpPr>
          <p:nvPr>
            <p:ph type="sldNum" sz="quarter" idx="12"/>
          </p:nvPr>
        </p:nvSpPr>
        <p:spPr/>
        <p:txBody>
          <a:bodyPr/>
          <a:lstStyle/>
          <a:p>
            <a:fld id="{68551572-57EC-4728-8040-23768E47315A}"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68551572-57EC-4728-8040-23768E47315A}"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Hypocrite</a:t>
            </a:r>
            <a:endParaRPr lang="en-US" dirty="0"/>
          </a:p>
        </p:txBody>
      </p:sp>
      <p:sp>
        <p:nvSpPr>
          <p:cNvPr id="5" name="Subtitle 4"/>
          <p:cNvSpPr>
            <a:spLocks noGrp="1"/>
          </p:cNvSpPr>
          <p:nvPr>
            <p:ph type="subTitle" idx="1"/>
          </p:nvPr>
        </p:nvSpPr>
        <p:spPr/>
        <p:txBody>
          <a:bodyPr/>
          <a:lstStyle/>
          <a:p>
            <a:r>
              <a:rPr lang="en-US" dirty="0" smtClean="0"/>
              <a:t>Use your hypocrite detectors</a:t>
            </a:r>
            <a:endParaRPr lang="en-US" dirty="0"/>
          </a:p>
        </p:txBody>
      </p:sp>
      <p:sp>
        <p:nvSpPr>
          <p:cNvPr id="6" name="Slide Number Placeholder 5"/>
          <p:cNvSpPr>
            <a:spLocks noGrp="1"/>
          </p:cNvSpPr>
          <p:nvPr>
            <p:ph type="sldNum" sz="quarter" idx="12"/>
          </p:nvPr>
        </p:nvSpPr>
        <p:spPr/>
        <p:txBody>
          <a:bodyPr/>
          <a:lstStyle/>
          <a:p>
            <a:fld id="{68551572-57EC-4728-8040-23768E47315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5"/>
          <p:cNvSpPr>
            <a:spLocks noGrp="1" noChangeArrowheads="1"/>
          </p:cNvSpPr>
          <p:nvPr>
            <p:ph type="sldNum" sz="quarter" idx="12"/>
          </p:nvPr>
        </p:nvSpPr>
        <p:spPr/>
        <p:txBody>
          <a:bodyPr/>
          <a:lstStyle/>
          <a:p>
            <a:pPr>
              <a:defRPr/>
            </a:pPr>
            <a:fld id="{EDCA24F0-D6A5-45FA-BD30-0FF63E990595}" type="slidenum">
              <a:rPr lang="en-US"/>
              <a:pPr>
                <a:defRPr/>
              </a:pPr>
              <a:t>5</a:t>
            </a:fld>
            <a:endParaRPr lang="en-US"/>
          </a:p>
        </p:txBody>
      </p:sp>
      <p:sp>
        <p:nvSpPr>
          <p:cNvPr id="3076" name="Rectangle 3"/>
          <p:cNvSpPr>
            <a:spLocks noGrp="1" noChangeArrowheads="1"/>
          </p:cNvSpPr>
          <p:nvPr>
            <p:ph type="subTitle" idx="1"/>
          </p:nvPr>
        </p:nvSpPr>
        <p:spPr>
          <a:xfrm>
            <a:off x="1371600" y="533400"/>
            <a:ext cx="6400800" cy="5486400"/>
          </a:xfrm>
        </p:spPr>
        <p:txBody>
          <a:bodyPr anchor="ctr" anchorCtr="0">
            <a:normAutofit/>
          </a:bodyPr>
          <a:lstStyle/>
          <a:p>
            <a:pPr algn="ctr" eaLnBrk="1" hangingPunct="1"/>
            <a:r>
              <a:rPr lang="en-US" sz="5400" dirty="0" smtClean="0"/>
              <a:t>“</a:t>
            </a:r>
            <a:r>
              <a:rPr lang="en-US" sz="5400" b="0" dirty="0" smtClean="0"/>
              <a:t>Be on your guard against hypocrisy” Luke 12</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38FCC592-2231-4906-95FC-7ED2B57E5FE4}" type="slidenum">
              <a:rPr lang="en-US"/>
              <a:pPr>
                <a:defRPr/>
              </a:pPr>
              <a:t>6</a:t>
            </a:fld>
            <a:endParaRPr lang="en-US"/>
          </a:p>
        </p:txBody>
      </p:sp>
      <p:sp>
        <p:nvSpPr>
          <p:cNvPr id="26626" name="Rectangle 2"/>
          <p:cNvSpPr>
            <a:spLocks noGrp="1" noRot="1" noChangeArrowheads="1"/>
          </p:cNvSpPr>
          <p:nvPr>
            <p:ph type="title"/>
          </p:nvPr>
        </p:nvSpPr>
        <p:spPr/>
        <p:txBody>
          <a:bodyPr/>
          <a:lstStyle/>
          <a:p>
            <a:pPr eaLnBrk="1" hangingPunct="1">
              <a:defRPr/>
            </a:pPr>
            <a:r>
              <a:rPr lang="en-US" smtClean="0"/>
              <a:t>Take a good hard look</a:t>
            </a:r>
          </a:p>
        </p:txBody>
      </p:sp>
      <p:sp>
        <p:nvSpPr>
          <p:cNvPr id="23556" name="Rectangle 3"/>
          <p:cNvSpPr>
            <a:spLocks noGrp="1" noChangeArrowheads="1"/>
          </p:cNvSpPr>
          <p:nvPr>
            <p:ph type="body" idx="1"/>
          </p:nvPr>
        </p:nvSpPr>
        <p:spPr/>
        <p:txBody>
          <a:bodyPr/>
          <a:lstStyle/>
          <a:p>
            <a:pPr eaLnBrk="1" hangingPunct="1"/>
            <a:r>
              <a:rPr lang="en-US" sz="2800" b="0" dirty="0" smtClean="0"/>
              <a:t>2 </a:t>
            </a:r>
            <a:r>
              <a:rPr lang="en-US" sz="2800" b="0" dirty="0" err="1" smtClean="0"/>
              <a:t>Cor</a:t>
            </a:r>
            <a:r>
              <a:rPr lang="en-US" sz="2800" b="0" dirty="0" smtClean="0"/>
              <a:t> 13:5 </a:t>
            </a:r>
            <a:r>
              <a:rPr lang="en-US" sz="2800" dirty="0" smtClean="0"/>
              <a:t>Examine </a:t>
            </a:r>
            <a:r>
              <a:rPr lang="en-US" sz="2800" b="0" dirty="0" smtClean="0"/>
              <a:t>yourselves to see whether you are in the faith; </a:t>
            </a:r>
            <a:r>
              <a:rPr lang="en-US" sz="2800" dirty="0" smtClean="0"/>
              <a:t>test </a:t>
            </a:r>
            <a:r>
              <a:rPr lang="en-US" sz="2800" b="0" dirty="0" smtClean="0"/>
              <a:t>yourselves. Do you not realize that Christ Jesus is in you-- unless, of course, you fail the </a:t>
            </a:r>
            <a:r>
              <a:rPr lang="en-US" sz="2800" dirty="0" smtClean="0"/>
              <a:t>test?</a:t>
            </a:r>
          </a:p>
          <a:p>
            <a:pPr eaLnBrk="1" hangingPunct="1"/>
            <a:r>
              <a:rPr lang="en-US" sz="2800" b="0" dirty="0" smtClean="0"/>
              <a:t>James 1:23 Anyone who listens to the word but does not do what it says is like a man who looks at his face in a </a:t>
            </a:r>
            <a:r>
              <a:rPr lang="en-US" sz="2800" dirty="0" smtClean="0"/>
              <a:t>mirror</a:t>
            </a:r>
            <a:r>
              <a:rPr lang="en-US" sz="2800" b="0" dirty="0" smtClean="0"/>
              <a:t> and, after looking at himself, goes away and immediately forgets what he looks like.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They are watching.</a:t>
            </a:r>
            <a:endParaRPr lang="en-US" dirty="0"/>
          </a:p>
        </p:txBody>
      </p:sp>
      <p:sp>
        <p:nvSpPr>
          <p:cNvPr id="3" name="Content Placeholder 2"/>
          <p:cNvSpPr>
            <a:spLocks noGrp="1"/>
          </p:cNvSpPr>
          <p:nvPr>
            <p:ph idx="1"/>
          </p:nvPr>
        </p:nvSpPr>
        <p:spPr/>
        <p:txBody>
          <a:bodyPr>
            <a:normAutofit fontScale="92500"/>
          </a:bodyPr>
          <a:lstStyle/>
          <a:p>
            <a:pPr lvl="0"/>
            <a:r>
              <a:rPr lang="en-US" dirty="0" smtClean="0"/>
              <a:t>They see you for what you really are.  Preachers kid is the most foul. </a:t>
            </a:r>
          </a:p>
          <a:p>
            <a:pPr lvl="0"/>
            <a:r>
              <a:rPr lang="en-US" dirty="0" smtClean="0"/>
              <a:t>Our children feel less important when our focus is on religion</a:t>
            </a:r>
          </a:p>
          <a:p>
            <a:pPr lvl="0"/>
            <a:r>
              <a:rPr lang="en-US" dirty="0" smtClean="0"/>
              <a:t>We assume they know the teachings we know (shallow planting)</a:t>
            </a:r>
          </a:p>
          <a:p>
            <a:pPr lvl="0"/>
            <a:r>
              <a:rPr lang="en-US" dirty="0" smtClean="0"/>
              <a:t>We fail to see they will have a different foundation</a:t>
            </a:r>
            <a:endParaRPr lang="en-US" dirty="0"/>
          </a:p>
        </p:txBody>
      </p:sp>
      <p:sp>
        <p:nvSpPr>
          <p:cNvPr id="4" name="Slide Number Placeholder 3"/>
          <p:cNvSpPr>
            <a:spLocks noGrp="1"/>
          </p:cNvSpPr>
          <p:nvPr>
            <p:ph type="sldNum" sz="quarter" idx="12"/>
          </p:nvPr>
        </p:nvSpPr>
        <p:spPr/>
        <p:txBody>
          <a:bodyPr/>
          <a:lstStyle/>
          <a:p>
            <a:fld id="{68551572-57EC-4728-8040-23768E47315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Issue oriented?</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We point to (care about) issues and rules and not Christ </a:t>
            </a:r>
          </a:p>
          <a:p>
            <a:r>
              <a:rPr lang="en-US" dirty="0" smtClean="0"/>
              <a:t>Mirror points out the filth in your life. </a:t>
            </a:r>
          </a:p>
          <a:p>
            <a:r>
              <a:rPr lang="en-US" dirty="0" smtClean="0"/>
              <a:t>To some we are the smell of death.</a:t>
            </a:r>
          </a:p>
          <a:p>
            <a:pPr lvl="0"/>
            <a:r>
              <a:rPr lang="en-US" dirty="0" smtClean="0"/>
              <a:t>Light of the word shines in the darkness and the darkness cannot comprehend it.</a:t>
            </a:r>
            <a:endParaRPr lang="en-US" dirty="0"/>
          </a:p>
        </p:txBody>
      </p:sp>
      <p:sp>
        <p:nvSpPr>
          <p:cNvPr id="4" name="Slide Number Placeholder 3"/>
          <p:cNvSpPr>
            <a:spLocks noGrp="1"/>
          </p:cNvSpPr>
          <p:nvPr>
            <p:ph type="sldNum" sz="quarter" idx="12"/>
          </p:nvPr>
        </p:nvSpPr>
        <p:spPr/>
        <p:txBody>
          <a:bodyPr/>
          <a:lstStyle/>
          <a:p>
            <a:fld id="{68551572-57EC-4728-8040-23768E47315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Standards too high</a:t>
            </a:r>
            <a:endParaRPr lang="en-US" dirty="0"/>
          </a:p>
        </p:txBody>
      </p:sp>
      <p:sp>
        <p:nvSpPr>
          <p:cNvPr id="3" name="Content Placeholder 2"/>
          <p:cNvSpPr>
            <a:spLocks noGrp="1"/>
          </p:cNvSpPr>
          <p:nvPr>
            <p:ph idx="1"/>
          </p:nvPr>
        </p:nvSpPr>
        <p:spPr/>
        <p:txBody>
          <a:bodyPr/>
          <a:lstStyle/>
          <a:p>
            <a:pPr lvl="0"/>
            <a:r>
              <a:rPr lang="en-US" dirty="0" smtClean="0"/>
              <a:t>They see standards as too high to achieve. (teaching as doctrine the commandments of Men)</a:t>
            </a:r>
          </a:p>
          <a:p>
            <a:pPr lvl="0"/>
            <a:r>
              <a:rPr lang="en-US" dirty="0" smtClean="0"/>
              <a:t>I will never be as goody two.</a:t>
            </a:r>
          </a:p>
          <a:p>
            <a:pPr lvl="0"/>
            <a:r>
              <a:rPr lang="en-US" dirty="0" smtClean="0"/>
              <a:t>Foundations must be fortified, not destroyed.</a:t>
            </a:r>
            <a:endParaRPr lang="en-US" dirty="0"/>
          </a:p>
        </p:txBody>
      </p:sp>
      <p:sp>
        <p:nvSpPr>
          <p:cNvPr id="4" name="Slide Number Placeholder 3"/>
          <p:cNvSpPr>
            <a:spLocks noGrp="1"/>
          </p:cNvSpPr>
          <p:nvPr>
            <p:ph type="sldNum" sz="quarter" idx="12"/>
          </p:nvPr>
        </p:nvSpPr>
        <p:spPr/>
        <p:txBody>
          <a:bodyPr/>
          <a:lstStyle/>
          <a:p>
            <a:fld id="{68551572-57EC-4728-8040-23768E47315A}"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625</TotalTime>
  <Words>1253</Words>
  <Application>Microsoft Office PowerPoint</Application>
  <PresentationFormat>On-screen Show (4:3)</PresentationFormat>
  <Paragraphs>160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Technic</vt:lpstr>
      <vt:lpstr>Why do we lose our own? </vt:lpstr>
      <vt:lpstr>Why are we losing our own?</vt:lpstr>
      <vt:lpstr>Primary Categories of Failure</vt:lpstr>
      <vt:lpstr>Hypocrite</vt:lpstr>
      <vt:lpstr>Slide 5</vt:lpstr>
      <vt:lpstr>Take a good hard look</vt:lpstr>
      <vt:lpstr>They are watching.</vt:lpstr>
      <vt:lpstr>Issue oriented?</vt:lpstr>
      <vt:lpstr>Standards too high</vt:lpstr>
      <vt:lpstr>Broken Families</vt:lpstr>
      <vt:lpstr>The Bible contains a formula for destroying a church:</vt:lpstr>
      <vt:lpstr>Teaching</vt:lpstr>
      <vt:lpstr>Slide 13</vt:lpstr>
      <vt:lpstr>They are calloused, jaded.</vt:lpstr>
      <vt:lpstr>Souls will be damned.</vt:lpstr>
      <vt:lpstr>Jesus said Go.</vt:lpstr>
      <vt:lpstr>Milk, prosperity</vt:lpstr>
      <vt:lpstr>Our Teaching</vt:lpstr>
      <vt:lpstr>Teaching</vt:lpstr>
      <vt:lpstr>Soil</vt:lpstr>
      <vt:lpstr>Slide 21</vt:lpstr>
      <vt:lpstr>Soil Inspectors </vt:lpstr>
      <vt:lpstr>Slide 23</vt:lpstr>
      <vt:lpstr>Seed on the Path.</vt:lpstr>
      <vt:lpstr>Path: What can we do?</vt:lpstr>
      <vt:lpstr>Slide 26</vt:lpstr>
      <vt:lpstr>Seed on the Rocks.</vt:lpstr>
      <vt:lpstr>Rocks: What can we do?</vt:lpstr>
      <vt:lpstr>Slide 29</vt:lpstr>
      <vt:lpstr>Seed in the thorns.</vt:lpstr>
      <vt:lpstr>Thorns: What can we do?</vt:lpstr>
      <vt:lpstr>Slide 32</vt:lpstr>
      <vt:lpstr>Seed in good soil.</vt:lpstr>
      <vt:lpstr>Good Soil</vt:lpstr>
      <vt:lpstr>Good Soil </vt:lpstr>
      <vt:lpstr>What we consider Good Soil </vt:lpstr>
      <vt:lpstr>Your efforts will be rewarded</vt:lpstr>
      <vt:lpstr>Conclusion</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lose our own? </dc:title>
  <dc:creator>E</dc:creator>
  <cp:lastModifiedBy>E</cp:lastModifiedBy>
  <cp:revision>55</cp:revision>
  <dcterms:created xsi:type="dcterms:W3CDTF">2014-06-29T17:10:04Z</dcterms:created>
  <dcterms:modified xsi:type="dcterms:W3CDTF">2014-07-01T15:33:51Z</dcterms:modified>
</cp:coreProperties>
</file>