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40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00" r:id="rId44"/>
    <p:sldId id="302" r:id="rId45"/>
    <p:sldId id="298" r:id="rId46"/>
    <p:sldId id="299" r:id="rId47"/>
    <p:sldId id="301" r:id="rId48"/>
    <p:sldId id="305" r:id="rId49"/>
    <p:sldId id="303" r:id="rId50"/>
    <p:sldId id="297" r:id="rId51"/>
    <p:sldId id="304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36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90" r:id="rId136"/>
    <p:sldId id="391" r:id="rId137"/>
    <p:sldId id="393" r:id="rId138"/>
    <p:sldId id="394" r:id="rId139"/>
    <p:sldId id="395" r:id="rId140"/>
    <p:sldId id="396" r:id="rId141"/>
    <p:sldId id="397" r:id="rId142"/>
    <p:sldId id="398" r:id="rId143"/>
    <p:sldId id="400" r:id="rId144"/>
    <p:sldId id="389" r:id="rId145"/>
    <p:sldId id="401" r:id="rId146"/>
    <p:sldId id="399" r:id="rId147"/>
    <p:sldId id="404" r:id="rId148"/>
    <p:sldId id="402" r:id="rId149"/>
    <p:sldId id="405" r:id="rId150"/>
    <p:sldId id="408" r:id="rId151"/>
    <p:sldId id="403" r:id="rId152"/>
    <p:sldId id="406" r:id="rId15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2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20594-A8C0-49A2-906C-F48F3604F86D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40CCB-F7FB-4001-8803-AE78B99CAF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/>
          <a:lstStyle/>
          <a:p>
            <a:r>
              <a:rPr lang="en-US" dirty="0" smtClean="0"/>
              <a:t>William (Bill) S. Yarbrough</a:t>
            </a:r>
            <a:endParaRPr lang="en-US" dirty="0"/>
          </a:p>
        </p:txBody>
      </p:sp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th nathan shan and 1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69875" y="0"/>
            <a:ext cx="860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 pic color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36525"/>
            <a:ext cx="9144000" cy="65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von and danieles fam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11125" y="0"/>
            <a:ext cx="8920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young couple walk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349500" y="0"/>
            <a:ext cx="4445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robbie levons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52425"/>
            <a:ext cx="9144000" cy="615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fishing trip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655638"/>
            <a:ext cx="9144000" cy="554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 nine crew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98475" y="0"/>
            <a:ext cx="8145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&amp; harr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85738" y="0"/>
            <a:ext cx="8772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young lean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658938" y="0"/>
            <a:ext cx="582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t hous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09563"/>
            <a:ext cx="9144000" cy="6237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 generation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817563" y="0"/>
            <a:ext cx="7507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brick lay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25413" y="0"/>
            <a:ext cx="8891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, harry, famil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76250" y="0"/>
            <a:ext cx="8191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 radi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mexico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931988" y="0"/>
            <a:ext cx="5280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, valta, Oda, Sewell, Sharo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first marry2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044700" y="0"/>
            <a:ext cx="5053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frican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77838" y="0"/>
            <a:ext cx="8188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, harry,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42913" y="0"/>
            <a:ext cx="8258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well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Harr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19075"/>
            <a:ext cx="9144000" cy="64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burnle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647825" y="0"/>
            <a:ext cx="584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grammy skinny you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627313" y="0"/>
            <a:ext cx="3887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work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476250"/>
            <a:ext cx="9144000" cy="590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ds sing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39725"/>
            <a:ext cx="9144000" cy="617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Oliver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052638" y="0"/>
            <a:ext cx="5037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first marr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209800" y="0"/>
            <a:ext cx="4722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pa bubble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407988"/>
            <a:ext cx="9144000" cy="604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, grammy, dregset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5563"/>
            <a:ext cx="9144000" cy="67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huffle board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plus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, grammy, erc + ey wedd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66700"/>
            <a:ext cx="9144000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hands in the air ey wed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95275"/>
            <a:ext cx="9144000" cy="62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tron tractor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927100" y="0"/>
            <a:ext cx="7288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young famil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69888"/>
            <a:ext cx="9144000" cy="611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young coupl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484438" y="0"/>
            <a:ext cx="417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his young boy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5913" y="0"/>
            <a:ext cx="5972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land &amp; WS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ryder hunter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gran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12725" y="0"/>
            <a:ext cx="8718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plumb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3338" y="0"/>
            <a:ext cx="9075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nine church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17488"/>
            <a:ext cx="9144000" cy="64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BurnleyFish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070100" y="0"/>
            <a:ext cx="5003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Preacher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573088" y="0"/>
            <a:ext cx="7996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hans kids you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34950" y="0"/>
            <a:ext cx="8672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KenethJoshFish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71488" y="0"/>
            <a:ext cx="8201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AndreaShanno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09563" y="0"/>
            <a:ext cx="8523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Grammyfish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447675"/>
            <a:ext cx="9144000" cy="5961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gaylandshilah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450850"/>
            <a:ext cx="9144000" cy="5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brothers old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674688"/>
            <a:ext cx="9144000" cy="550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shilah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14313" y="0"/>
            <a:ext cx="8713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Truck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plan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339850" y="0"/>
            <a:ext cx="646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GabeSimeo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42900" y="0"/>
            <a:ext cx="8456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usan and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&amp; karre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66738"/>
            <a:ext cx="9144000" cy="57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ds at the hos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crepe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s bibl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&amp; evins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jennifer dan &amp; fam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46050"/>
            <a:ext cx="9144000" cy="65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shann &amp; evi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grammy rec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3850"/>
            <a:ext cx="9144000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 at tent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71500"/>
            <a:ext cx="9144000" cy="5713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sewell oda outside restaraunt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0638"/>
            <a:ext cx="9144000" cy="681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ewell holding han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27025"/>
            <a:ext cx="9144000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Ann\Pictures\Pictures\Josh\105_05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91"/>
            <a:ext cx="9144000" cy="686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mellon fish fillett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755900" y="0"/>
            <a:ext cx="3632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mellon fish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71463" y="0"/>
            <a:ext cx="8601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ewell playing guitar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34963"/>
            <a:ext cx="9144000" cy="618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 grands you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8738"/>
            <a:ext cx="9144000" cy="67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and pedacur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sewell oda eat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66700"/>
            <a:ext cx="9144000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dkids you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92100"/>
            <a:ext cx="9144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sewel on motorcycl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38138" y="0"/>
            <a:ext cx="8466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 42 tournament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01600" y="0"/>
            <a:ext cx="8939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indoor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01600"/>
            <a:ext cx="9144000" cy="665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ewel dominoe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06375" y="0"/>
            <a:ext cx="8729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50th anny cak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tai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large tre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446088"/>
            <a:ext cx="9144000" cy="596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grand canyo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524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couple pictur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108200" y="0"/>
            <a:ext cx="4926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prof pic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149475" y="0"/>
            <a:ext cx="4845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grandkids in 70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66700" y="0"/>
            <a:ext cx="8609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s and tractor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628650" y="0"/>
            <a:ext cx="7886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ming rydar joan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sitting dow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y school pictu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7613" y="0"/>
            <a:ext cx="4167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school pictu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0113" y="0"/>
            <a:ext cx="4803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pic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117725" y="0"/>
            <a:ext cx="4906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piper noel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60338"/>
            <a:ext cx="9144000" cy="65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on lap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55613" y="0"/>
            <a:ext cx="8232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fam in 70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39725"/>
            <a:ext cx="9144000" cy="61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king and grinn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081088" y="0"/>
            <a:ext cx="6980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big da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ing sharing kath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68263" y="0"/>
            <a:ext cx="9007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flower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382838" y="0"/>
            <a:ext cx="4378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car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42863" y="0"/>
            <a:ext cx="9058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levon young jolen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00013"/>
            <a:ext cx="9144000" cy="66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cson church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85788"/>
            <a:ext cx="9144000" cy="568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les famil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90513"/>
            <a:ext cx="9144000" cy="6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park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428625"/>
            <a:ext cx="9144000" cy="6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young couple outsi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3700"/>
            <a:ext cx="9144000" cy="6069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grammy dressed up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187450" y="0"/>
            <a:ext cx="6769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yan kati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14350"/>
            <a:ext cx="914400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kid tucson church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27025"/>
            <a:ext cx="9144000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ple in church bld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14325" y="0"/>
            <a:ext cx="8515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ly got a girl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066800" y="0"/>
            <a:ext cx="700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lene wedd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09563"/>
            <a:ext cx="9144000" cy="62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W wsy gramm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263775" y="0"/>
            <a:ext cx="4614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camera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143125" y="0"/>
            <a:ext cx="4856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bibl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103313" y="0"/>
            <a:ext cx="6937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coupl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758950" y="0"/>
            <a:ext cx="5624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ewe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49338" y="0"/>
            <a:ext cx="704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th photo album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61913"/>
            <a:ext cx="9144000" cy="673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ting cloud nin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8575" y="0"/>
            <a:ext cx="908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walk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179638" y="0"/>
            <a:ext cx="4783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grand girls bible stud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53988" y="0"/>
            <a:ext cx="8834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bills ice cream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90500"/>
            <a:ext cx="9144000" cy="6475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construction scene 2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819150"/>
            <a:ext cx="9144000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&amp; sewell playing instrament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811338" y="0"/>
            <a:ext cx="5519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urch of christ soon sign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519238" y="0"/>
            <a:ext cx="6103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5 brother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661988" y="0"/>
            <a:ext cx="7820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construction scen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44488"/>
            <a:ext cx="9144000" cy="616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rancho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520700" y="0"/>
            <a:ext cx="8101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 pre-teen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30188" y="0"/>
            <a:ext cx="8683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tree potluck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52413"/>
            <a:ext cx="9144000" cy="635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g po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92113" y="0"/>
            <a:ext cx="835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fore ws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09550"/>
            <a:ext cx="9144000" cy="643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laundr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44488" y="0"/>
            <a:ext cx="8455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sewell very young harmonica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279650" y="0"/>
            <a:ext cx="458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ly famil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28588"/>
            <a:ext cx="9144000" cy="659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silverbell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312738"/>
            <a:ext cx="9144000" cy="62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, man, two babie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587625" y="0"/>
            <a:ext cx="3967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gramy kis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04788"/>
            <a:ext cx="9144000" cy="64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two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312988" y="0"/>
            <a:ext cx="4516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lady with gun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632075" y="0"/>
            <a:ext cx="387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 teen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106363"/>
            <a:ext cx="9144000" cy="664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on horse bw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739900" y="0"/>
            <a:ext cx="5664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un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63563"/>
            <a:ext cx="9144000" cy="5729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two ladie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68288" y="0"/>
            <a:ext cx="8607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william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814388" y="0"/>
            <a:ext cx="7515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han famil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255588"/>
            <a:ext cx="9144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and lady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2251075" y="0"/>
            <a:ext cx="4641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grammy hors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74613" y="0"/>
            <a:ext cx="899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't bite your tongue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946150" y="0"/>
            <a:ext cx="7251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, pappy yarbrough and kid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50800" y="0"/>
            <a:ext cx="9042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mpy &amp; grandaughter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514350"/>
            <a:ext cx="9144000" cy="5827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y church building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307975" y="0"/>
            <a:ext cx="8526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6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</Words>
  <Application>Microsoft Office PowerPoint</Application>
  <PresentationFormat>On-screen Show (4:3)</PresentationFormat>
  <Paragraphs>1</Paragraphs>
  <Slides>152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3" baseType="lpstr">
      <vt:lpstr>Office Theme</vt:lpstr>
      <vt:lpstr>William (Bill) S. Yarbrough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(Bill) S. Yarbrough</dc:title>
  <dc:creator>EY</dc:creator>
  <cp:lastModifiedBy>EY</cp:lastModifiedBy>
  <cp:revision>4</cp:revision>
  <dcterms:created xsi:type="dcterms:W3CDTF">2013-12-28T06:51:35Z</dcterms:created>
  <dcterms:modified xsi:type="dcterms:W3CDTF">2013-12-28T07:51:46Z</dcterms:modified>
</cp:coreProperties>
</file>