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BC7A5-3F8A-4107-9AD2-00F25F37580B}" type="datetimeFigureOut">
              <a:rPr lang="en-US" smtClean="0"/>
              <a:pPr/>
              <a:t>7/7/2010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7E157-AC08-433E-80E2-AAA1F28FF7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7E157-AC08-433E-80E2-AAA1F28FF77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7E157-AC08-433E-80E2-AAA1F28FF77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7E157-AC08-433E-80E2-AAA1F28FF77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7E157-AC08-433E-80E2-AAA1F28FF77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7E157-AC08-433E-80E2-AAA1F28FF77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7E157-AC08-433E-80E2-AAA1F28FF77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7E157-AC08-433E-80E2-AAA1F28FF77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7E157-AC08-433E-80E2-AAA1F28FF77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7E157-AC08-433E-80E2-AAA1F28FF77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7E157-AC08-433E-80E2-AAA1F28FF77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7E157-AC08-433E-80E2-AAA1F28FF77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7E157-AC08-433E-80E2-AAA1F28FF77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7E157-AC08-433E-80E2-AAA1F28FF77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7A97A-3003-45D3-B79A-E65ED46110BD}" type="datetimeFigureOut">
              <a:rPr lang="en-US" smtClean="0"/>
              <a:pPr/>
              <a:t>7/7/2010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C0463-1FCE-4E2C-9B74-41BF5712C2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7A97A-3003-45D3-B79A-E65ED46110BD}" type="datetimeFigureOut">
              <a:rPr lang="en-US" smtClean="0"/>
              <a:pPr/>
              <a:t>7/7/2010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C0463-1FCE-4E2C-9B74-41BF5712C2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7A97A-3003-45D3-B79A-E65ED46110BD}" type="datetimeFigureOut">
              <a:rPr lang="en-US" smtClean="0"/>
              <a:pPr/>
              <a:t>7/7/2010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C0463-1FCE-4E2C-9B74-41BF5712C2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7A97A-3003-45D3-B79A-E65ED46110BD}" type="datetimeFigureOut">
              <a:rPr lang="en-US" smtClean="0"/>
              <a:pPr/>
              <a:t>7/7/2010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C0463-1FCE-4E2C-9B74-41BF5712C2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7A97A-3003-45D3-B79A-E65ED46110BD}" type="datetimeFigureOut">
              <a:rPr lang="en-US" smtClean="0"/>
              <a:pPr/>
              <a:t>7/7/2010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C0463-1FCE-4E2C-9B74-41BF5712C2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7A97A-3003-45D3-B79A-E65ED46110BD}" type="datetimeFigureOut">
              <a:rPr lang="en-US" smtClean="0"/>
              <a:pPr/>
              <a:t>7/7/2010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C0463-1FCE-4E2C-9B74-41BF5712C2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7A97A-3003-45D3-B79A-E65ED46110BD}" type="datetimeFigureOut">
              <a:rPr lang="en-US" smtClean="0"/>
              <a:pPr/>
              <a:t>7/7/2010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C0463-1FCE-4E2C-9B74-41BF5712C2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7A97A-3003-45D3-B79A-E65ED46110BD}" type="datetimeFigureOut">
              <a:rPr lang="en-US" smtClean="0"/>
              <a:pPr/>
              <a:t>7/7/2010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C0463-1FCE-4E2C-9B74-41BF5712C2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7A97A-3003-45D3-B79A-E65ED46110BD}" type="datetimeFigureOut">
              <a:rPr lang="en-US" smtClean="0"/>
              <a:pPr/>
              <a:t>7/7/2010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C0463-1FCE-4E2C-9B74-41BF5712C2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67A97A-3003-45D3-B79A-E65ED46110BD}" type="datetimeFigureOut">
              <a:rPr lang="en-US" smtClean="0"/>
              <a:pPr/>
              <a:t>7/7/2010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C0463-1FCE-4E2C-9B74-41BF5712C2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667A97A-3003-45D3-B79A-E65ED46110BD}" type="datetimeFigureOut">
              <a:rPr lang="en-US" smtClean="0"/>
              <a:pPr/>
              <a:t>7/7/2010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54C0463-1FCE-4E2C-9B74-41BF5712C2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67A97A-3003-45D3-B79A-E65ED46110BD}" type="datetimeFigureOut">
              <a:rPr lang="en-US" smtClean="0"/>
              <a:pPr/>
              <a:t>7/7/2010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54C0463-1FCE-4E2C-9B74-41BF5712C2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inpictures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HONOR! WHAT IS IT?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</a:rPr>
              <a:t>1 Timothy 5:8</a:t>
            </a:r>
            <a:endParaRPr lang="en-US" sz="72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400" dirty="0" smtClean="0"/>
              <a:t>Ruth 2:17</a:t>
            </a:r>
          </a:p>
          <a:p>
            <a:r>
              <a:rPr lang="en-US" sz="5400" dirty="0" smtClean="0"/>
              <a:t> So she gleaned in the field until evening, and beat out that which she had gleaned: and it was about an </a:t>
            </a:r>
            <a:r>
              <a:rPr lang="en-US" sz="5400" dirty="0" err="1" smtClean="0"/>
              <a:t>ephah</a:t>
            </a:r>
            <a:r>
              <a:rPr lang="en-US" sz="5400" dirty="0" smtClean="0"/>
              <a:t> of barley.</a:t>
            </a:r>
          </a:p>
          <a:p>
            <a:pPr>
              <a:buNone/>
            </a:pPr>
            <a:endParaRPr lang="en-US" sz="5400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Ruth was a honorable woman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Ruth 2:11</a:t>
            </a:r>
          </a:p>
          <a:p>
            <a:r>
              <a:rPr lang="en-US" dirty="0" smtClean="0"/>
              <a:t>And Boaz answered and said to her, It hath fully been shown to me, all that thou hast done to thy mother-in-law since the death of thy husband: and how thou hast left thy father and thy mother, and the land of thy nativity, and hast come to a people which thou </a:t>
            </a:r>
            <a:r>
              <a:rPr lang="en-US" dirty="0" err="1" smtClean="0"/>
              <a:t>knewest</a:t>
            </a:r>
            <a:r>
              <a:rPr lang="en-US" dirty="0" smtClean="0"/>
              <a:t> not heretofore.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772400" cy="914400"/>
          </a:xfrm>
        </p:spPr>
        <p:txBody>
          <a:bodyPr/>
          <a:lstStyle/>
          <a:p>
            <a:r>
              <a:rPr lang="en-US" sz="6000" b="1" i="1" dirty="0" smtClean="0">
                <a:solidFill>
                  <a:schemeClr val="tx1"/>
                </a:solidFill>
              </a:rPr>
              <a:t>    APPLICATION</a:t>
            </a:r>
            <a:endParaRPr lang="en-US" sz="60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 Tim 5:8</a:t>
            </a:r>
          </a:p>
          <a:p>
            <a:r>
              <a:rPr lang="en-US" dirty="0" smtClean="0"/>
              <a:t> But if any provide not for his own, and specially for those of his own house, he hath denied the faith, and is worse than an infidel.</a:t>
            </a:r>
          </a:p>
          <a:p>
            <a:r>
              <a:rPr lang="en-US" dirty="0" smtClean="0"/>
              <a:t>KJV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James 2:15-16</a:t>
            </a:r>
          </a:p>
          <a:p>
            <a:r>
              <a:rPr lang="en-US" dirty="0" smtClean="0"/>
              <a:t>If a brother or sister be naked, and destitute of daily food,</a:t>
            </a:r>
          </a:p>
          <a:p>
            <a:r>
              <a:rPr lang="en-US" dirty="0" smtClean="0"/>
              <a:t>16 And one of you say unto them, Depart in peace, be ye warmed and filled; notwithstanding ye give them not those things which are needful to the body; what doth it profit?</a:t>
            </a:r>
          </a:p>
          <a:p>
            <a:r>
              <a:rPr lang="en-US" dirty="0" smtClean="0"/>
              <a:t>KJV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    1 TIMOTHY 5:8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1 Tim 5:8</a:t>
            </a:r>
          </a:p>
          <a:p>
            <a:endParaRPr lang="en-US" dirty="0" smtClean="0"/>
          </a:p>
          <a:p>
            <a:r>
              <a:rPr lang="en-US" dirty="0" smtClean="0"/>
              <a:t> But if any provide not for his own, and specially for those of his own house, he hath denied the faith, and is worse than an infidel.</a:t>
            </a:r>
          </a:p>
          <a:p>
            <a:r>
              <a:rPr lang="en-US" dirty="0" smtClean="0"/>
              <a:t>KJV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0" dirty="0" smtClean="0"/>
              <a:t>      HONOR DEFINED</a:t>
            </a:r>
            <a:endParaRPr lang="en-US" sz="5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/>
              <a:t> </a:t>
            </a:r>
          </a:p>
          <a:p>
            <a:pPr>
              <a:buNone/>
            </a:pPr>
            <a:r>
              <a:rPr lang="en-US" sz="6000" b="1" dirty="0" smtClean="0"/>
              <a:t> ACCORDING TO </a:t>
            </a:r>
            <a:r>
              <a:rPr lang="en-US" sz="6000" b="1" i="1" dirty="0" smtClean="0"/>
              <a:t>JESUS,</a:t>
            </a:r>
            <a:r>
              <a:rPr lang="en-US" sz="6000" b="1" dirty="0" smtClean="0"/>
              <a:t> HONOR INVOLVES </a:t>
            </a:r>
            <a:r>
              <a:rPr lang="en-US" sz="6000" b="1" dirty="0" smtClean="0">
                <a:solidFill>
                  <a:srgbClr val="FF0000"/>
                </a:solidFill>
              </a:rPr>
              <a:t>ACTION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</p:spPr>
        <p:txBody>
          <a:bodyPr>
            <a:normAutofit/>
          </a:bodyPr>
          <a:lstStyle/>
          <a:p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1" dirty="0" smtClean="0"/>
              <a:t>Matt 15:8-9</a:t>
            </a:r>
          </a:p>
          <a:p>
            <a:endParaRPr lang="en-US" dirty="0" smtClean="0"/>
          </a:p>
          <a:p>
            <a:r>
              <a:rPr lang="en-US" dirty="0" smtClean="0"/>
              <a:t>This people draweth nigh unto me with their mouth, and honoureth me with their lips; but their heart is far from me.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0" i="1" dirty="0" smtClean="0"/>
              <a:t>        EXAMPLES </a:t>
            </a:r>
            <a:endParaRPr lang="en-US" sz="6000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JESUS PROVIDES FOR THE MULTITUDE</a:t>
            </a: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MAT. 14:19-21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JESUS PROVIDES FOR HIS MOTHER</a:t>
            </a: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JOHN 19:27</a:t>
            </a: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i="1" dirty="0" smtClean="0"/>
              <a:t>RUTH HONORS HER MOTHER-IN-LAW</a:t>
            </a:r>
          </a:p>
          <a:p>
            <a:pPr>
              <a:buNone/>
            </a:pP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Ruth 1:15</a:t>
            </a:r>
          </a:p>
          <a:p>
            <a:r>
              <a:rPr lang="en-US" dirty="0" smtClean="0"/>
              <a:t> And Ruth said, </a:t>
            </a:r>
            <a:r>
              <a:rPr lang="en-US" dirty="0" err="1" smtClean="0"/>
              <a:t>Intreat</a:t>
            </a:r>
            <a:r>
              <a:rPr lang="en-US" dirty="0" smtClean="0"/>
              <a:t> me not to leave thee, or to return from following after thee: for whither thou </a:t>
            </a:r>
            <a:r>
              <a:rPr lang="en-US" dirty="0" err="1" smtClean="0"/>
              <a:t>goest</a:t>
            </a:r>
            <a:r>
              <a:rPr lang="en-US" dirty="0" smtClean="0"/>
              <a:t>, I will go; and where thou </a:t>
            </a:r>
            <a:r>
              <a:rPr lang="en-US" dirty="0" err="1" smtClean="0"/>
              <a:t>lodgest</a:t>
            </a:r>
            <a:r>
              <a:rPr lang="en-US" dirty="0" smtClean="0"/>
              <a:t>, I will lodge: thy people shall be my people, and thy God my God:</a:t>
            </a:r>
          </a:p>
          <a:p>
            <a:r>
              <a:rPr lang="en-US" dirty="0" smtClean="0"/>
              <a:t>KJV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1 Tim 5:3</a:t>
            </a:r>
          </a:p>
          <a:p>
            <a:r>
              <a:rPr lang="en-US" sz="5400" dirty="0" err="1" smtClean="0"/>
              <a:t>Honour</a:t>
            </a:r>
            <a:r>
              <a:rPr lang="en-US" sz="5400" dirty="0" smtClean="0"/>
              <a:t> widows that are widows indeed</a:t>
            </a:r>
          </a:p>
          <a:p>
            <a:r>
              <a:rPr lang="en-US" dirty="0" smtClean="0"/>
              <a:t>KJV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Ruth 2:2</a:t>
            </a:r>
          </a:p>
          <a:p>
            <a:r>
              <a:rPr lang="en-US" dirty="0" smtClean="0"/>
              <a:t>And Ruth the </a:t>
            </a:r>
            <a:r>
              <a:rPr lang="en-US" dirty="0" err="1" smtClean="0"/>
              <a:t>Moabitess</a:t>
            </a:r>
            <a:r>
              <a:rPr lang="en-US" dirty="0" smtClean="0"/>
              <a:t> said unto Naomi, Let me now go to the field, and glean ears </a:t>
            </a:r>
            <a:r>
              <a:rPr lang="en-US" dirty="0" smtClean="0"/>
              <a:t>of grain</a:t>
            </a:r>
            <a:r>
              <a:rPr lang="en-US" dirty="0" smtClean="0"/>
              <a:t> </a:t>
            </a:r>
            <a:r>
              <a:rPr lang="en-US" dirty="0" smtClean="0"/>
              <a:t>after him in whose sight I shall find grace. And she said unto her, Go, my daughter</a:t>
            </a:r>
          </a:p>
          <a:p>
            <a:r>
              <a:rPr lang="en-US" dirty="0" smtClean="0"/>
              <a:t>KJV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ibleencyclopedia.com/picturesjpeg/Ruth_gleaning_in_field_1130-353.jpg">
            <a:hlinkClick r:id="rId3" tooltip="Ruth gleaning in the field picture courtesy of the Ultimate Bible Picture Collection.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1534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128</TotalTime>
  <Words>421</Words>
  <Application>Microsoft Office PowerPoint</Application>
  <PresentationFormat>On-screen Show (4:3)</PresentationFormat>
  <Paragraphs>61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Metro</vt:lpstr>
      <vt:lpstr>HONOR! WHAT IS IT?</vt:lpstr>
      <vt:lpstr>    1 TIMOTHY 5:8</vt:lpstr>
      <vt:lpstr>      HONOR DEFINED</vt:lpstr>
      <vt:lpstr>Slide 4</vt:lpstr>
      <vt:lpstr>        EXAMPLES </vt:lpstr>
      <vt:lpstr>Slide 6</vt:lpstr>
      <vt:lpstr>Slide 7</vt:lpstr>
      <vt:lpstr>Slide 8</vt:lpstr>
      <vt:lpstr>Slide 9</vt:lpstr>
      <vt:lpstr>Slide 10</vt:lpstr>
      <vt:lpstr>Ruth was a honorable woman</vt:lpstr>
      <vt:lpstr>    APPLICATION</vt:lpstr>
      <vt:lpstr>Slide 13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Grr</cp:lastModifiedBy>
  <cp:revision>14</cp:revision>
  <dcterms:created xsi:type="dcterms:W3CDTF">2010-06-30T00:51:35Z</dcterms:created>
  <dcterms:modified xsi:type="dcterms:W3CDTF">2010-07-07T14:57:30Z</dcterms:modified>
</cp:coreProperties>
</file>